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5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6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8" r:id="rId1"/>
    <p:sldMasterId id="2147483648" r:id="rId2"/>
    <p:sldMasterId id="2147483692" r:id="rId3"/>
    <p:sldMasterId id="2147483693" r:id="rId4"/>
    <p:sldMasterId id="2147483746" r:id="rId5"/>
    <p:sldMasterId id="2147483757" r:id="rId6"/>
    <p:sldMasterId id="2147483768" r:id="rId7"/>
  </p:sldMasterIdLst>
  <p:notesMasterIdLst>
    <p:notesMasterId r:id="rId9"/>
  </p:notesMasterIdLst>
  <p:handoutMasterIdLst>
    <p:handoutMasterId r:id="rId10"/>
  </p:handoutMasterIdLst>
  <p:sldIdLst>
    <p:sldId id="256" r:id="rId8"/>
  </p:sldIdLst>
  <p:sldSz cx="9144000" cy="5143500" type="screen16x9"/>
  <p:notesSz cx="7010400" cy="92964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00ADEE"/>
    <a:srgbClr val="FFDD00"/>
    <a:srgbClr val="FF0222"/>
    <a:srgbClr val="F16522"/>
    <a:srgbClr val="56B698"/>
    <a:srgbClr val="8AC43F"/>
    <a:srgbClr val="4D4D4D"/>
    <a:srgbClr val="008F4C"/>
    <a:srgbClr val="BE1D79"/>
    <a:srgbClr val="1B35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3" autoAdjust="0"/>
    <p:restoredTop sz="94684" autoAdjust="0"/>
  </p:normalViewPr>
  <p:slideViewPr>
    <p:cSldViewPr>
      <p:cViewPr varScale="1">
        <p:scale>
          <a:sx n="89" d="100"/>
          <a:sy n="89" d="100"/>
        </p:scale>
        <p:origin x="672" y="5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64" tIns="46582" rIns="93164" bIns="46582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64" tIns="46582" rIns="93164" bIns="46582" rtlCol="0"/>
          <a:lstStyle>
            <a:lvl1pPr algn="r">
              <a:defRPr sz="1200"/>
            </a:lvl1pPr>
          </a:lstStyle>
          <a:p>
            <a:fld id="{B5FF17B5-16EC-4DBB-8D89-EFAE98690B2F}" type="datetimeFigureOut">
              <a:rPr lang="fr-CA" smtClean="0"/>
              <a:t>2026-08-25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64" tIns="46582" rIns="93164" bIns="46582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64" tIns="46582" rIns="93164" bIns="46582" rtlCol="0" anchor="b"/>
          <a:lstStyle>
            <a:lvl1pPr algn="r">
              <a:defRPr sz="1200"/>
            </a:lvl1pPr>
          </a:lstStyle>
          <a:p>
            <a:fld id="{791CE704-E5AA-47B4-878F-193258BDBAE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7361912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8475" cy="465138"/>
          </a:xfrm>
          <a:prstGeom prst="rect">
            <a:avLst/>
          </a:prstGeom>
        </p:spPr>
        <p:txBody>
          <a:bodyPr vert="horz" lIns="91427" tIns="45713" rIns="91427" bIns="45713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0339" y="0"/>
            <a:ext cx="3038475" cy="465138"/>
          </a:xfrm>
          <a:prstGeom prst="rect">
            <a:avLst/>
          </a:prstGeom>
        </p:spPr>
        <p:txBody>
          <a:bodyPr vert="horz" lIns="91427" tIns="45713" rIns="91427" bIns="45713" rtlCol="0"/>
          <a:lstStyle>
            <a:lvl1pPr algn="r">
              <a:defRPr sz="1200"/>
            </a:lvl1pPr>
          </a:lstStyle>
          <a:p>
            <a:fld id="{05A1821D-EE19-457B-BF88-5524894B0AB9}" type="datetimeFigureOut">
              <a:rPr lang="fr-CA" smtClean="0"/>
              <a:t>2026-08-25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7" tIns="45713" rIns="91427" bIns="45713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1676" y="4416426"/>
            <a:ext cx="5607050" cy="4183063"/>
          </a:xfrm>
          <a:prstGeom prst="rect">
            <a:avLst/>
          </a:prstGeom>
        </p:spPr>
        <p:txBody>
          <a:bodyPr vert="horz" lIns="91427" tIns="45713" rIns="91427" bIns="45713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1" y="8829675"/>
            <a:ext cx="3038475" cy="465138"/>
          </a:xfrm>
          <a:prstGeom prst="rect">
            <a:avLst/>
          </a:prstGeom>
        </p:spPr>
        <p:txBody>
          <a:bodyPr vert="horz" lIns="91427" tIns="45713" rIns="91427" bIns="45713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0339" y="8829675"/>
            <a:ext cx="3038475" cy="465138"/>
          </a:xfrm>
          <a:prstGeom prst="rect">
            <a:avLst/>
          </a:prstGeom>
        </p:spPr>
        <p:txBody>
          <a:bodyPr vert="horz" lIns="91427" tIns="45713" rIns="91427" bIns="45713" rtlCol="0" anchor="b"/>
          <a:lstStyle>
            <a:lvl1pPr algn="r">
              <a:defRPr sz="1200"/>
            </a:lvl1pPr>
          </a:lstStyle>
          <a:p>
            <a:fld id="{1ED76B8B-5EB1-495C-97FC-4327669EF519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414426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:\DRHCAJ\030-Communications-Graphisme\Outils\21 - Recherche\CRCHUS\Gabarit PPT\EXPORT\CRCHUS-PPT-16_9_Couvertur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1"/>
            <a:ext cx="9180512" cy="5166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221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:\DRHCAJ\030-Communications-Graphisme\Outils\21 - Recherche\CRCHUS\Gabarit PPT\EXPORT\CRCHUS-PPT-16_9_Separateur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19811"/>
            <a:ext cx="9180512" cy="5166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635896" y="1491630"/>
            <a:ext cx="5184576" cy="666073"/>
          </a:xfrm>
        </p:spPr>
        <p:txBody>
          <a:bodyPr anchor="t">
            <a:noAutofit/>
          </a:bodyPr>
          <a:lstStyle>
            <a:lvl1pPr algn="l">
              <a:defRPr sz="3400" b="1" cap="none">
                <a:solidFill>
                  <a:srgbClr val="8AC4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635896" y="2211710"/>
            <a:ext cx="518457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0"/>
          </p:nvPr>
        </p:nvSpPr>
        <p:spPr>
          <a:xfrm>
            <a:off x="3635375" y="2932113"/>
            <a:ext cx="5184775" cy="107950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217118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74848" y="313990"/>
            <a:ext cx="5925344" cy="691586"/>
          </a:xfrm>
        </p:spPr>
        <p:txBody>
          <a:bodyPr>
            <a:normAutofit/>
          </a:bodyPr>
          <a:lstStyle>
            <a:lvl1pPr algn="l">
              <a:defRPr sz="3200" b="1" cap="all" baseline="0">
                <a:solidFill>
                  <a:srgbClr val="8AC4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4848" y="1995686"/>
            <a:ext cx="8301608" cy="2250250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491880" y="4677984"/>
            <a:ext cx="2133600" cy="273844"/>
          </a:xfrm>
        </p:spPr>
        <p:txBody>
          <a:bodyPr/>
          <a:lstStyle>
            <a:lvl1pPr>
              <a:defRPr>
                <a:solidFill>
                  <a:srgbClr val="4D4D4D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  <p:sp>
        <p:nvSpPr>
          <p:cNvPr id="7" name="Espace réservé du texte 2"/>
          <p:cNvSpPr>
            <a:spLocks noGrp="1"/>
          </p:cNvSpPr>
          <p:nvPr>
            <p:ph type="body" idx="12" hasCustomPrompt="1"/>
          </p:nvPr>
        </p:nvSpPr>
        <p:spPr>
          <a:xfrm>
            <a:off x="375216" y="1059582"/>
            <a:ext cx="482453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</p:spTree>
    <p:extLst>
      <p:ext uri="{BB962C8B-B14F-4D97-AF65-F5344CB8AC3E}">
        <p14:creationId xmlns:p14="http://schemas.microsoft.com/office/powerpoint/2010/main" val="4273639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:\DRHCAJ\030-Communications-Graphisme\Outils\21 - Recherche\CRCHUS\Gabarit PPT\EXPORT\CRCHUS-PPT-16_9_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0536"/>
            <a:ext cx="9178650" cy="5164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0" y="458006"/>
            <a:ext cx="3708000" cy="529568"/>
          </a:xfrm>
        </p:spPr>
        <p:txBody>
          <a:bodyPr>
            <a:normAutofit/>
          </a:bodyPr>
          <a:lstStyle>
            <a:lvl1pPr algn="l">
              <a:defRPr sz="2800" cap="all" baseline="0">
                <a:solidFill>
                  <a:srgbClr val="8AC43F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1520" y="2067694"/>
            <a:ext cx="3714527" cy="2088232"/>
          </a:xfrm>
        </p:spPr>
        <p:txBody>
          <a:bodyPr>
            <a:normAutofit/>
          </a:bodyPr>
          <a:lstStyle>
            <a:lvl1pPr marL="0" indent="0">
              <a:buClr>
                <a:srgbClr val="4D4D4D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69904" y="2064247"/>
            <a:ext cx="3822576" cy="2088232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2"/>
          </p:nvPr>
        </p:nvSpPr>
        <p:spPr>
          <a:xfrm>
            <a:off x="5076056" y="458374"/>
            <a:ext cx="3817119" cy="529200"/>
          </a:xfrm>
        </p:spPr>
        <p:txBody>
          <a:bodyPr>
            <a:normAutofit/>
          </a:bodyPr>
          <a:lstStyle>
            <a:lvl2pPr marL="0" indent="0">
              <a:buNone/>
              <a:defRPr sz="2400" b="1">
                <a:solidFill>
                  <a:srgbClr val="8AC43F"/>
                </a:solidFill>
              </a:defRPr>
            </a:lvl2pPr>
          </a:lstStyle>
          <a:p>
            <a:pPr lvl="1"/>
            <a:endParaRPr lang="fr-CA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3" hasCustomPrompt="1"/>
          </p:nvPr>
        </p:nvSpPr>
        <p:spPr>
          <a:xfrm>
            <a:off x="260985" y="1347216"/>
            <a:ext cx="3673475" cy="576263"/>
          </a:xfrm>
        </p:spPr>
        <p:txBody>
          <a:bodyPr/>
          <a:lstStyle>
            <a:lvl5pPr marL="0" indent="0">
              <a:buNone/>
              <a:defRPr/>
            </a:lvl5pPr>
          </a:lstStyle>
          <a:p>
            <a:pPr lvl="4"/>
            <a:r>
              <a:rPr lang="fr-CA" dirty="0"/>
              <a:t>SOUS-TITRE</a:t>
            </a:r>
          </a:p>
        </p:txBody>
      </p:sp>
      <p:sp>
        <p:nvSpPr>
          <p:cNvPr id="15" name="Espace réservé du texte 12"/>
          <p:cNvSpPr>
            <a:spLocks noGrp="1"/>
          </p:cNvSpPr>
          <p:nvPr>
            <p:ph type="body" sz="quarter" idx="14" hasCustomPrompt="1"/>
          </p:nvPr>
        </p:nvSpPr>
        <p:spPr>
          <a:xfrm>
            <a:off x="5076056" y="1347415"/>
            <a:ext cx="3816424" cy="576263"/>
          </a:xfrm>
        </p:spPr>
        <p:txBody>
          <a:bodyPr/>
          <a:lstStyle>
            <a:lvl5pPr marL="0" indent="0">
              <a:buNone/>
              <a:defRPr/>
            </a:lvl5pPr>
          </a:lstStyle>
          <a:p>
            <a:pPr lvl="4"/>
            <a:r>
              <a:rPr lang="fr-CA" dirty="0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2468487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che 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285542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07504" y="339502"/>
            <a:ext cx="6789440" cy="583574"/>
          </a:xfrm>
        </p:spPr>
        <p:txBody>
          <a:bodyPr>
            <a:noAutofit/>
          </a:bodyPr>
          <a:lstStyle>
            <a:lvl1pPr algn="l">
              <a:defRPr sz="3600" cap="all" baseline="0">
                <a:solidFill>
                  <a:srgbClr val="8AC4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2295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B:\DRHCAJ\030-Communications-Graphisme\Outils\21 - Recherche\CRCHUS\Gabarit PPT\EXPORT\CRCHUS-PPT-16_9_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0536"/>
            <a:ext cx="9178650" cy="5164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571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1" y="195486"/>
            <a:ext cx="2864297" cy="871538"/>
          </a:xfrm>
        </p:spPr>
        <p:txBody>
          <a:bodyPr anchor="b"/>
          <a:lstStyle>
            <a:lvl1pPr algn="l">
              <a:defRPr sz="2000" b="1" cap="all" baseline="0">
                <a:solidFill>
                  <a:srgbClr val="8AC4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79912" y="204788"/>
            <a:ext cx="5112568" cy="3825125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 sz="2800">
                <a:solidFill>
                  <a:srgbClr val="4D4D4D"/>
                </a:solidFill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 sz="2000">
                <a:solidFill>
                  <a:srgbClr val="4D4D4D"/>
                </a:solidFill>
              </a:defRPr>
            </a:lvl4pPr>
            <a:lvl5pPr>
              <a:buClr>
                <a:schemeClr val="accent3"/>
              </a:buClr>
              <a:defRPr sz="2000">
                <a:solidFill>
                  <a:srgbClr val="4D4D4D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51521" y="1229041"/>
            <a:ext cx="2864297" cy="3448943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0421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619672" y="3600450"/>
            <a:ext cx="5486400" cy="425054"/>
          </a:xfrm>
        </p:spPr>
        <p:txBody>
          <a:bodyPr anchor="b"/>
          <a:lstStyle>
            <a:lvl1pPr algn="l">
              <a:defRPr sz="2000" b="1" cap="all" baseline="0">
                <a:solidFill>
                  <a:srgbClr val="8AC4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19672" y="681540"/>
            <a:ext cx="5486400" cy="286414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619672" y="4025503"/>
            <a:ext cx="5486400" cy="603647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Texte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662536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336733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B:\DRHCAJ\030-Communications-Graphisme\Outils\21 - Recherche\CRCHUS\Gabarit PPT\EXPORT\CRCHUS-PPT-16_9_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0536"/>
            <a:ext cx="9178650" cy="5164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539552" y="267494"/>
            <a:ext cx="8064896" cy="705725"/>
          </a:xfrm>
        </p:spPr>
        <p:txBody>
          <a:bodyPr>
            <a:normAutofit/>
          </a:bodyPr>
          <a:lstStyle>
            <a:lvl1pPr algn="l">
              <a:defRPr sz="3600" cap="all" baseline="0">
                <a:solidFill>
                  <a:srgbClr val="8AC4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9552" y="1203598"/>
            <a:ext cx="8064896" cy="3096344"/>
          </a:xfrm>
        </p:spPr>
        <p:txBody>
          <a:bodyPr vert="eaVert"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chemeClr val="accent3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482259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:\DRHCAJ\030-Communications-Graphisme\Outils\21 - Recherche\CRCHUS\Gabarit PPT\EXPORT\CRCHUS-PPT-16_9_Conclusion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2140" cy="516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059832" y="1347614"/>
            <a:ext cx="5472608" cy="589736"/>
          </a:xfrm>
        </p:spPr>
        <p:txBody>
          <a:bodyPr anchor="t">
            <a:noAutofit/>
          </a:bodyPr>
          <a:lstStyle>
            <a:lvl1pPr algn="l">
              <a:defRPr sz="3600" b="1" cap="all">
                <a:solidFill>
                  <a:srgbClr val="8AC43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064296" y="1966768"/>
            <a:ext cx="5472608" cy="460966"/>
          </a:xfrm>
        </p:spPr>
        <p:txBody>
          <a:bodyPr anchor="b">
            <a:noAutofit/>
          </a:bodyPr>
          <a:lstStyle>
            <a:lvl1pPr marL="0" indent="0" algn="l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0"/>
          </p:nvPr>
        </p:nvSpPr>
        <p:spPr>
          <a:xfrm>
            <a:off x="3059112" y="2715766"/>
            <a:ext cx="5473327" cy="1521693"/>
          </a:xfrm>
        </p:spPr>
        <p:txBody>
          <a:bodyPr>
            <a:normAutofit/>
          </a:bodyPr>
          <a:lstStyle>
            <a:lvl3pPr marL="0" indent="0">
              <a:buNone/>
              <a:defRPr sz="2000">
                <a:solidFill>
                  <a:srgbClr val="4D4D4D"/>
                </a:solidFill>
              </a:defRPr>
            </a:lvl3pPr>
          </a:lstStyle>
          <a:p>
            <a:pPr lvl="2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8409768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:\DRHCAJ\030-Communications-Graphisme\Outils\21 - Recherche\CRCHUS\Gabarit PPT\EXPORT\CRCHUS-PPT-16_9_Cancer-Separateur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635896" y="1491630"/>
            <a:ext cx="5184576" cy="666073"/>
          </a:xfrm>
        </p:spPr>
        <p:txBody>
          <a:bodyPr anchor="t">
            <a:noAutofit/>
          </a:bodyPr>
          <a:lstStyle>
            <a:lvl1pPr algn="l">
              <a:defRPr sz="3400" b="1" cap="none">
                <a:solidFill>
                  <a:srgbClr val="BE1D7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635896" y="2211710"/>
            <a:ext cx="518457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0"/>
          </p:nvPr>
        </p:nvSpPr>
        <p:spPr>
          <a:xfrm>
            <a:off x="3635375" y="2932113"/>
            <a:ext cx="5184775" cy="107950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9340695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74848" y="313990"/>
            <a:ext cx="5925344" cy="691586"/>
          </a:xfrm>
        </p:spPr>
        <p:txBody>
          <a:bodyPr>
            <a:normAutofit/>
          </a:bodyPr>
          <a:lstStyle>
            <a:lvl1pPr algn="l">
              <a:defRPr sz="3200" b="1" cap="all" baseline="0">
                <a:solidFill>
                  <a:srgbClr val="BE1D7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4848" y="1995686"/>
            <a:ext cx="8301608" cy="2250250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491880" y="4677984"/>
            <a:ext cx="2133600" cy="273844"/>
          </a:xfrm>
        </p:spPr>
        <p:txBody>
          <a:bodyPr/>
          <a:lstStyle>
            <a:lvl1pPr>
              <a:defRPr>
                <a:solidFill>
                  <a:srgbClr val="4D4D4D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  <p:sp>
        <p:nvSpPr>
          <p:cNvPr id="7" name="Espace réservé du texte 2"/>
          <p:cNvSpPr>
            <a:spLocks noGrp="1"/>
          </p:cNvSpPr>
          <p:nvPr>
            <p:ph type="body" idx="12" hasCustomPrompt="1"/>
          </p:nvPr>
        </p:nvSpPr>
        <p:spPr>
          <a:xfrm>
            <a:off x="375216" y="1059582"/>
            <a:ext cx="482453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</p:spTree>
    <p:extLst>
      <p:ext uri="{BB962C8B-B14F-4D97-AF65-F5344CB8AC3E}">
        <p14:creationId xmlns:p14="http://schemas.microsoft.com/office/powerpoint/2010/main" val="24158441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:\DRHCAJ\030-Communications-Graphisme\Outils\21 - Recherche\CRCHUS\Gabarit PPT\EXPORT\CRCHUS-PPT-16_9_Cancer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78653" cy="5164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0" y="458006"/>
            <a:ext cx="3708000" cy="529568"/>
          </a:xfrm>
        </p:spPr>
        <p:txBody>
          <a:bodyPr>
            <a:normAutofit/>
          </a:bodyPr>
          <a:lstStyle>
            <a:lvl1pPr algn="l">
              <a:defRPr sz="2800" cap="all" baseline="0">
                <a:solidFill>
                  <a:srgbClr val="BE1D7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1520" y="2067694"/>
            <a:ext cx="3714527" cy="2088232"/>
          </a:xfrm>
        </p:spPr>
        <p:txBody>
          <a:bodyPr>
            <a:normAutofit/>
          </a:bodyPr>
          <a:lstStyle>
            <a:lvl1pPr marL="0" indent="0">
              <a:buClr>
                <a:srgbClr val="4D4D4D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69904" y="2064247"/>
            <a:ext cx="3822576" cy="2088232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2"/>
          </p:nvPr>
        </p:nvSpPr>
        <p:spPr>
          <a:xfrm>
            <a:off x="5076056" y="458374"/>
            <a:ext cx="3817119" cy="529200"/>
          </a:xfrm>
        </p:spPr>
        <p:txBody>
          <a:bodyPr>
            <a:normAutofit/>
          </a:bodyPr>
          <a:lstStyle>
            <a:lvl2pPr marL="0" indent="0">
              <a:buNone/>
              <a:defRPr sz="2400" b="1">
                <a:solidFill>
                  <a:srgbClr val="BE1D7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1"/>
            <a:endParaRPr lang="fr-CA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3" hasCustomPrompt="1"/>
          </p:nvPr>
        </p:nvSpPr>
        <p:spPr>
          <a:xfrm>
            <a:off x="260985" y="1347216"/>
            <a:ext cx="3673475" cy="576263"/>
          </a:xfrm>
        </p:spPr>
        <p:txBody>
          <a:bodyPr/>
          <a:lstStyle>
            <a:lvl5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4"/>
            <a:r>
              <a:rPr lang="fr-CA" dirty="0"/>
              <a:t>SOUS-TITRE</a:t>
            </a:r>
          </a:p>
        </p:txBody>
      </p:sp>
      <p:sp>
        <p:nvSpPr>
          <p:cNvPr id="15" name="Espace réservé du texte 12"/>
          <p:cNvSpPr>
            <a:spLocks noGrp="1"/>
          </p:cNvSpPr>
          <p:nvPr>
            <p:ph type="body" sz="quarter" idx="14" hasCustomPrompt="1"/>
          </p:nvPr>
        </p:nvSpPr>
        <p:spPr>
          <a:xfrm>
            <a:off x="5076056" y="1347415"/>
            <a:ext cx="3816424" cy="576263"/>
          </a:xfrm>
        </p:spPr>
        <p:txBody>
          <a:bodyPr/>
          <a:lstStyle>
            <a:lvl5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4"/>
            <a:r>
              <a:rPr lang="fr-CA" dirty="0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34025704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che 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7120875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07504" y="339502"/>
            <a:ext cx="6789440" cy="583574"/>
          </a:xfrm>
        </p:spPr>
        <p:txBody>
          <a:bodyPr>
            <a:noAutofit/>
          </a:bodyPr>
          <a:lstStyle>
            <a:lvl1pPr algn="l">
              <a:defRPr sz="3600" b="1" cap="all" baseline="0">
                <a:solidFill>
                  <a:srgbClr val="BE1D7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4560308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:\DRHCAJ\030-Communications-Graphisme\Outils\21 - Recherche\CRCHUS\Gabarit PPT\EXPORT\CRCHUS-PPT-16_9_Cancer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78653" cy="5164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61874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1" y="195486"/>
            <a:ext cx="2864297" cy="871538"/>
          </a:xfrm>
        </p:spPr>
        <p:txBody>
          <a:bodyPr anchor="b"/>
          <a:lstStyle>
            <a:lvl1pPr algn="l">
              <a:defRPr sz="2000" b="1" cap="all" baseline="0">
                <a:solidFill>
                  <a:srgbClr val="BE1D7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79912" y="204788"/>
            <a:ext cx="5112568" cy="3825125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 sz="2800">
                <a:solidFill>
                  <a:srgbClr val="4D4D4D"/>
                </a:solidFill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 sz="2000">
                <a:solidFill>
                  <a:srgbClr val="4D4D4D"/>
                </a:solidFill>
              </a:defRPr>
            </a:lvl4pPr>
            <a:lvl5pPr>
              <a:buClr>
                <a:schemeClr val="accent3"/>
              </a:buClr>
              <a:defRPr sz="2000">
                <a:solidFill>
                  <a:srgbClr val="4D4D4D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51521" y="1229041"/>
            <a:ext cx="2864297" cy="3448943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3412754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619672" y="3600450"/>
            <a:ext cx="5486400" cy="425054"/>
          </a:xfrm>
        </p:spPr>
        <p:txBody>
          <a:bodyPr anchor="b"/>
          <a:lstStyle>
            <a:lvl1pPr algn="l">
              <a:defRPr sz="2000" b="1" cap="all" baseline="0">
                <a:solidFill>
                  <a:srgbClr val="BE1D7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19672" y="681540"/>
            <a:ext cx="5486400" cy="286414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619672" y="4025503"/>
            <a:ext cx="5486400" cy="603647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Texte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662536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0125543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B:\DRHCAJ\030-Communications-Graphisme\Outils\21 - Recherche\CRCHUS\Gabarit PPT\EXPORT\CRCHUS-PPT-16_9_Cancer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78653" cy="5164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539552" y="267494"/>
            <a:ext cx="8064896" cy="705725"/>
          </a:xfrm>
        </p:spPr>
        <p:txBody>
          <a:bodyPr>
            <a:normAutofit/>
          </a:bodyPr>
          <a:lstStyle>
            <a:lvl1pPr algn="l">
              <a:defRPr sz="3600" b="1" cap="all" baseline="0">
                <a:solidFill>
                  <a:srgbClr val="BE1D7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9552" y="1203598"/>
            <a:ext cx="8064896" cy="3096344"/>
          </a:xfrm>
        </p:spPr>
        <p:txBody>
          <a:bodyPr vert="eaVert"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chemeClr val="accent3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4244539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:\DRHCAJ\030-Communications-Graphisme\Outils\21 - Recherche\CRCHUS\Gabarit PPT\EXPORT\CRCHUS-PPT-16_9_Cancer-Conclusion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9"/>
            <a:ext cx="9180511" cy="5165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059832" y="1347614"/>
            <a:ext cx="5472608" cy="589736"/>
          </a:xfrm>
        </p:spPr>
        <p:txBody>
          <a:bodyPr anchor="t">
            <a:noAutofit/>
          </a:bodyPr>
          <a:lstStyle>
            <a:lvl1pPr algn="l">
              <a:defRPr sz="3600" b="1" cap="all">
                <a:solidFill>
                  <a:srgbClr val="BE1D7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064296" y="1966768"/>
            <a:ext cx="5472608" cy="460966"/>
          </a:xfrm>
        </p:spPr>
        <p:txBody>
          <a:bodyPr anchor="b">
            <a:noAutofit/>
          </a:bodyPr>
          <a:lstStyle>
            <a:lvl1pPr marL="0" indent="0" algn="l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0"/>
          </p:nvPr>
        </p:nvSpPr>
        <p:spPr>
          <a:xfrm>
            <a:off x="3059112" y="2715766"/>
            <a:ext cx="5473327" cy="1521693"/>
          </a:xfrm>
        </p:spPr>
        <p:txBody>
          <a:bodyPr>
            <a:normAutofit/>
          </a:bodyPr>
          <a:lstStyle>
            <a:lvl3pPr marL="0" indent="0"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2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3557348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:\DRHCAJ\030-Communications-Graphisme\Outils\21 - Recherche\CRCHUS\Gabarit PPT\EXPORT\CRCHUS-PPT-16_9_Diabete-Separateur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635896" y="1491630"/>
            <a:ext cx="5184576" cy="666073"/>
          </a:xfrm>
        </p:spPr>
        <p:txBody>
          <a:bodyPr anchor="t">
            <a:noAutofit/>
          </a:bodyPr>
          <a:lstStyle>
            <a:lvl1pPr algn="l">
              <a:defRPr sz="3400" b="1" cap="none">
                <a:solidFill>
                  <a:srgbClr val="008F4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635896" y="2211710"/>
            <a:ext cx="518457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0"/>
          </p:nvPr>
        </p:nvSpPr>
        <p:spPr>
          <a:xfrm>
            <a:off x="3635375" y="2932113"/>
            <a:ext cx="5184775" cy="107950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283061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74848" y="313990"/>
            <a:ext cx="5925344" cy="691586"/>
          </a:xfrm>
        </p:spPr>
        <p:txBody>
          <a:bodyPr>
            <a:normAutofit/>
          </a:bodyPr>
          <a:lstStyle>
            <a:lvl1pPr algn="l">
              <a:defRPr sz="3200" b="1" cap="all" baseline="0">
                <a:solidFill>
                  <a:srgbClr val="008F4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4848" y="1995686"/>
            <a:ext cx="8301608" cy="2250250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491880" y="4677984"/>
            <a:ext cx="2133600" cy="273844"/>
          </a:xfrm>
        </p:spPr>
        <p:txBody>
          <a:bodyPr/>
          <a:lstStyle>
            <a:lvl1pPr>
              <a:defRPr>
                <a:solidFill>
                  <a:srgbClr val="4D4D4D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  <p:sp>
        <p:nvSpPr>
          <p:cNvPr id="7" name="Espace réservé du texte 2"/>
          <p:cNvSpPr>
            <a:spLocks noGrp="1"/>
          </p:cNvSpPr>
          <p:nvPr>
            <p:ph type="body" idx="12" hasCustomPrompt="1"/>
          </p:nvPr>
        </p:nvSpPr>
        <p:spPr>
          <a:xfrm>
            <a:off x="375216" y="1059582"/>
            <a:ext cx="482453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</p:spTree>
    <p:extLst>
      <p:ext uri="{BB962C8B-B14F-4D97-AF65-F5344CB8AC3E}">
        <p14:creationId xmlns:p14="http://schemas.microsoft.com/office/powerpoint/2010/main" val="23856663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:\DRHCAJ\030-Communications-Graphisme\Outils\21 - Recherche\CRCHUS\Gabarit PPT\EXPORT\CRCHUS-PPT-16_9_Diabete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1046"/>
            <a:ext cx="9180512" cy="516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0" y="458006"/>
            <a:ext cx="3708000" cy="529568"/>
          </a:xfrm>
        </p:spPr>
        <p:txBody>
          <a:bodyPr>
            <a:normAutofit/>
          </a:bodyPr>
          <a:lstStyle>
            <a:lvl1pPr algn="l">
              <a:defRPr sz="2800" cap="all" baseline="0">
                <a:solidFill>
                  <a:srgbClr val="008F4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1520" y="2067694"/>
            <a:ext cx="3714527" cy="2088232"/>
          </a:xfrm>
        </p:spPr>
        <p:txBody>
          <a:bodyPr>
            <a:normAutofit/>
          </a:bodyPr>
          <a:lstStyle>
            <a:lvl1pPr marL="0" indent="0">
              <a:buClr>
                <a:srgbClr val="4D4D4D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69904" y="2064247"/>
            <a:ext cx="3822576" cy="2088232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2"/>
          </p:nvPr>
        </p:nvSpPr>
        <p:spPr>
          <a:xfrm>
            <a:off x="5076056" y="458374"/>
            <a:ext cx="3817119" cy="529200"/>
          </a:xfrm>
        </p:spPr>
        <p:txBody>
          <a:bodyPr>
            <a:normAutofit/>
          </a:bodyPr>
          <a:lstStyle>
            <a:lvl2pPr marL="0" indent="0">
              <a:buNone/>
              <a:defRPr sz="2400" b="1">
                <a:solidFill>
                  <a:srgbClr val="008F4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1"/>
            <a:endParaRPr lang="fr-CA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3" hasCustomPrompt="1"/>
          </p:nvPr>
        </p:nvSpPr>
        <p:spPr>
          <a:xfrm>
            <a:off x="260985" y="1347216"/>
            <a:ext cx="3673475" cy="576263"/>
          </a:xfrm>
        </p:spPr>
        <p:txBody>
          <a:bodyPr/>
          <a:lstStyle>
            <a:lvl5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4"/>
            <a:r>
              <a:rPr lang="fr-CA" dirty="0"/>
              <a:t>SOUS-TITRE</a:t>
            </a:r>
          </a:p>
        </p:txBody>
      </p:sp>
      <p:sp>
        <p:nvSpPr>
          <p:cNvPr id="15" name="Espace réservé du texte 12"/>
          <p:cNvSpPr>
            <a:spLocks noGrp="1"/>
          </p:cNvSpPr>
          <p:nvPr>
            <p:ph type="body" sz="quarter" idx="14" hasCustomPrompt="1"/>
          </p:nvPr>
        </p:nvSpPr>
        <p:spPr>
          <a:xfrm>
            <a:off x="5076056" y="1347415"/>
            <a:ext cx="3816424" cy="576263"/>
          </a:xfrm>
        </p:spPr>
        <p:txBody>
          <a:bodyPr/>
          <a:lstStyle>
            <a:lvl5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4"/>
            <a:r>
              <a:rPr lang="fr-CA" dirty="0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4375486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che 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5513657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07504" y="339502"/>
            <a:ext cx="6789440" cy="583574"/>
          </a:xfrm>
        </p:spPr>
        <p:txBody>
          <a:bodyPr>
            <a:noAutofit/>
          </a:bodyPr>
          <a:lstStyle>
            <a:lvl1pPr algn="l">
              <a:defRPr sz="3600" b="1" cap="all" baseline="0">
                <a:solidFill>
                  <a:srgbClr val="008F4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0465105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:\DRHCAJ\030-Communications-Graphisme\Outils\21 - Recherche\CRCHUS\Gabarit PPT\EXPORT\CRCHUS-PPT-16_9_Diabete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1046"/>
            <a:ext cx="9180512" cy="516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8232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1" y="195486"/>
            <a:ext cx="2864297" cy="871538"/>
          </a:xfrm>
        </p:spPr>
        <p:txBody>
          <a:bodyPr anchor="b"/>
          <a:lstStyle>
            <a:lvl1pPr algn="l">
              <a:defRPr sz="2000" b="1" cap="all" baseline="0">
                <a:solidFill>
                  <a:srgbClr val="008F4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79912" y="204788"/>
            <a:ext cx="5112568" cy="3825125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 sz="2800">
                <a:solidFill>
                  <a:srgbClr val="4D4D4D"/>
                </a:solidFill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 sz="2000">
                <a:solidFill>
                  <a:srgbClr val="4D4D4D"/>
                </a:solidFill>
              </a:defRPr>
            </a:lvl4pPr>
            <a:lvl5pPr>
              <a:buClr>
                <a:schemeClr val="accent3"/>
              </a:buClr>
              <a:defRPr sz="2000">
                <a:solidFill>
                  <a:srgbClr val="4D4D4D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51521" y="1229041"/>
            <a:ext cx="2864297" cy="3448943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2876415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619672" y="3600450"/>
            <a:ext cx="5486400" cy="425054"/>
          </a:xfrm>
        </p:spPr>
        <p:txBody>
          <a:bodyPr anchor="b"/>
          <a:lstStyle>
            <a:lvl1pPr algn="l">
              <a:defRPr sz="2000" b="1" cap="all" baseline="0">
                <a:solidFill>
                  <a:srgbClr val="008F4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19672" y="681540"/>
            <a:ext cx="5486400" cy="286414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619672" y="4025503"/>
            <a:ext cx="5486400" cy="603647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Texte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662536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794789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:\DRHCAJ\030-Communications-Graphisme\Outils\21 - Recherche\CRCHUS\Gabarit PPT\EXPORT\CRCHUS-PPT-16_9_Diabete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1046"/>
            <a:ext cx="9180512" cy="516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539552" y="267494"/>
            <a:ext cx="8064896" cy="705725"/>
          </a:xfrm>
        </p:spPr>
        <p:txBody>
          <a:bodyPr>
            <a:normAutofit/>
          </a:bodyPr>
          <a:lstStyle>
            <a:lvl1pPr algn="l">
              <a:defRPr sz="3600" b="1" cap="all" baseline="0">
                <a:solidFill>
                  <a:srgbClr val="008F4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9552" y="1203598"/>
            <a:ext cx="8064896" cy="3096344"/>
          </a:xfrm>
        </p:spPr>
        <p:txBody>
          <a:bodyPr vert="eaVert"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chemeClr val="accent3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7181463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:\DRHCAJ\030-Communications-Graphisme\Outils\21 - Recherche\CRCHUS\Gabarit PPT\EXPORT\CRCHUS-PPT-16_9_Diabete-Conclusion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617" y="-14322"/>
            <a:ext cx="9246129" cy="52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059832" y="1347614"/>
            <a:ext cx="5472608" cy="589736"/>
          </a:xfrm>
        </p:spPr>
        <p:txBody>
          <a:bodyPr anchor="t">
            <a:noAutofit/>
          </a:bodyPr>
          <a:lstStyle>
            <a:lvl1pPr algn="l">
              <a:defRPr sz="3600" b="1" cap="all">
                <a:solidFill>
                  <a:srgbClr val="008F4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064296" y="1966768"/>
            <a:ext cx="5472608" cy="460966"/>
          </a:xfrm>
        </p:spPr>
        <p:txBody>
          <a:bodyPr anchor="b">
            <a:noAutofit/>
          </a:bodyPr>
          <a:lstStyle>
            <a:lvl1pPr marL="0" indent="0" algn="l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0"/>
          </p:nvPr>
        </p:nvSpPr>
        <p:spPr>
          <a:xfrm>
            <a:off x="3059112" y="2715766"/>
            <a:ext cx="5473327" cy="1521693"/>
          </a:xfrm>
        </p:spPr>
        <p:txBody>
          <a:bodyPr>
            <a:normAutofit/>
          </a:bodyPr>
          <a:lstStyle>
            <a:lvl3pPr marL="0" indent="0"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2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5591539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B:\DRHCAJ\030-Communications-Graphisme\Outils\21 - Recherche\CRCHUS\Gabarit PPT\EXPORT\CRCHUS-PPT-16_9_Imagerie-Separateur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24699"/>
            <a:ext cx="9183658" cy="516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635896" y="1491630"/>
            <a:ext cx="5184576" cy="666073"/>
          </a:xfrm>
        </p:spPr>
        <p:txBody>
          <a:bodyPr anchor="t">
            <a:noAutofit/>
          </a:bodyPr>
          <a:lstStyle>
            <a:lvl1pPr algn="l">
              <a:defRPr sz="3400" b="1" cap="none">
                <a:solidFill>
                  <a:srgbClr val="56B69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635896" y="2211710"/>
            <a:ext cx="518457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0"/>
          </p:nvPr>
        </p:nvSpPr>
        <p:spPr>
          <a:xfrm>
            <a:off x="3635375" y="2932113"/>
            <a:ext cx="5184775" cy="107950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7107394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74848" y="313990"/>
            <a:ext cx="5925344" cy="691586"/>
          </a:xfrm>
        </p:spPr>
        <p:txBody>
          <a:bodyPr>
            <a:normAutofit/>
          </a:bodyPr>
          <a:lstStyle>
            <a:lvl1pPr algn="l">
              <a:defRPr sz="3200" b="1" cap="all" baseline="0">
                <a:solidFill>
                  <a:srgbClr val="56B69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4848" y="1995686"/>
            <a:ext cx="8301608" cy="2250250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491880" y="4677984"/>
            <a:ext cx="2133600" cy="273844"/>
          </a:xfrm>
        </p:spPr>
        <p:txBody>
          <a:bodyPr/>
          <a:lstStyle>
            <a:lvl1pPr>
              <a:defRPr>
                <a:solidFill>
                  <a:srgbClr val="4D4D4D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  <p:sp>
        <p:nvSpPr>
          <p:cNvPr id="7" name="Espace réservé du texte 2"/>
          <p:cNvSpPr>
            <a:spLocks noGrp="1"/>
          </p:cNvSpPr>
          <p:nvPr>
            <p:ph type="body" idx="12" hasCustomPrompt="1"/>
          </p:nvPr>
        </p:nvSpPr>
        <p:spPr>
          <a:xfrm>
            <a:off x="375216" y="1059582"/>
            <a:ext cx="482453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</p:spTree>
    <p:extLst>
      <p:ext uri="{BB962C8B-B14F-4D97-AF65-F5344CB8AC3E}">
        <p14:creationId xmlns:p14="http://schemas.microsoft.com/office/powerpoint/2010/main" val="40618672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:\DRHCAJ\030-Communications-Graphisme\Outils\21 - Recherche\CRCHUS\Gabarit PPT\EXPORT\CRCHUS-PPT-16_9_Imagerie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37962"/>
            <a:ext cx="9246127" cy="52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0" y="458006"/>
            <a:ext cx="3708000" cy="529568"/>
          </a:xfrm>
        </p:spPr>
        <p:txBody>
          <a:bodyPr>
            <a:normAutofit/>
          </a:bodyPr>
          <a:lstStyle>
            <a:lvl1pPr algn="l">
              <a:defRPr sz="2800" cap="all" baseline="0">
                <a:solidFill>
                  <a:srgbClr val="56B69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1520" y="2067694"/>
            <a:ext cx="3714527" cy="2088232"/>
          </a:xfrm>
        </p:spPr>
        <p:txBody>
          <a:bodyPr>
            <a:normAutofit/>
          </a:bodyPr>
          <a:lstStyle>
            <a:lvl1pPr marL="0" indent="0">
              <a:buClr>
                <a:srgbClr val="4D4D4D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69904" y="2064247"/>
            <a:ext cx="3822576" cy="2088232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2"/>
          </p:nvPr>
        </p:nvSpPr>
        <p:spPr>
          <a:xfrm>
            <a:off x="5076056" y="458374"/>
            <a:ext cx="3817119" cy="529200"/>
          </a:xfrm>
        </p:spPr>
        <p:txBody>
          <a:bodyPr>
            <a:normAutofit/>
          </a:bodyPr>
          <a:lstStyle>
            <a:lvl2pPr marL="0" indent="0">
              <a:buNone/>
              <a:defRPr sz="2400" b="1">
                <a:solidFill>
                  <a:srgbClr val="56B69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1"/>
            <a:endParaRPr lang="fr-CA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3" hasCustomPrompt="1"/>
          </p:nvPr>
        </p:nvSpPr>
        <p:spPr>
          <a:xfrm>
            <a:off x="260985" y="1347216"/>
            <a:ext cx="3673475" cy="576263"/>
          </a:xfrm>
        </p:spPr>
        <p:txBody>
          <a:bodyPr/>
          <a:lstStyle>
            <a:lvl5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4"/>
            <a:r>
              <a:rPr lang="fr-CA" dirty="0"/>
              <a:t>SOUS-TITRE</a:t>
            </a:r>
          </a:p>
        </p:txBody>
      </p:sp>
      <p:sp>
        <p:nvSpPr>
          <p:cNvPr id="15" name="Espace réservé du texte 12"/>
          <p:cNvSpPr>
            <a:spLocks noGrp="1"/>
          </p:cNvSpPr>
          <p:nvPr>
            <p:ph type="body" sz="quarter" idx="14" hasCustomPrompt="1"/>
          </p:nvPr>
        </p:nvSpPr>
        <p:spPr>
          <a:xfrm>
            <a:off x="5076056" y="1347415"/>
            <a:ext cx="3816424" cy="576263"/>
          </a:xfrm>
        </p:spPr>
        <p:txBody>
          <a:bodyPr/>
          <a:lstStyle>
            <a:lvl5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4"/>
            <a:r>
              <a:rPr lang="fr-CA" dirty="0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60333553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che 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032119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07504" y="339502"/>
            <a:ext cx="6789440" cy="583574"/>
          </a:xfrm>
        </p:spPr>
        <p:txBody>
          <a:bodyPr>
            <a:noAutofit/>
          </a:bodyPr>
          <a:lstStyle>
            <a:lvl1pPr algn="l">
              <a:defRPr sz="3600" b="1" cap="all" baseline="0">
                <a:solidFill>
                  <a:srgbClr val="56B69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9508439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:\DRHCAJ\030-Communications-Graphisme\Outils\21 - Recherche\CRCHUS\Gabarit PPT\EXPORT\CRCHUS-PPT-16_9_Imagerie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37962"/>
            <a:ext cx="9246127" cy="52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1072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1" y="195486"/>
            <a:ext cx="2864297" cy="871538"/>
          </a:xfrm>
        </p:spPr>
        <p:txBody>
          <a:bodyPr anchor="b"/>
          <a:lstStyle>
            <a:lvl1pPr algn="l">
              <a:defRPr sz="2000" b="1" cap="all" baseline="0">
                <a:solidFill>
                  <a:srgbClr val="56B69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79912" y="204788"/>
            <a:ext cx="5112568" cy="3825125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 sz="2800">
                <a:solidFill>
                  <a:srgbClr val="4D4D4D"/>
                </a:solidFill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 sz="2000">
                <a:solidFill>
                  <a:srgbClr val="4D4D4D"/>
                </a:solidFill>
              </a:defRPr>
            </a:lvl4pPr>
            <a:lvl5pPr>
              <a:buClr>
                <a:schemeClr val="accent3"/>
              </a:buClr>
              <a:defRPr sz="2000">
                <a:solidFill>
                  <a:srgbClr val="4D4D4D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51521" y="1229041"/>
            <a:ext cx="2864297" cy="3448943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83031686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619672" y="3600450"/>
            <a:ext cx="5486400" cy="425054"/>
          </a:xfrm>
        </p:spPr>
        <p:txBody>
          <a:bodyPr anchor="b"/>
          <a:lstStyle>
            <a:lvl1pPr algn="l">
              <a:defRPr sz="2000" b="1" cap="all" baseline="0">
                <a:solidFill>
                  <a:srgbClr val="56B69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19672" y="681540"/>
            <a:ext cx="5486400" cy="286414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619672" y="4025503"/>
            <a:ext cx="5486400" cy="603647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Texte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662536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8976687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B:\DRHCAJ\030-Communications-Graphisme\Outils\21 - Recherche\CRCHUS\Gabarit PPT\EXPORT\CRCHUS-PPT-16_9_Imagerie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37962"/>
            <a:ext cx="9246127" cy="52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539552" y="267494"/>
            <a:ext cx="8064896" cy="705725"/>
          </a:xfrm>
        </p:spPr>
        <p:txBody>
          <a:bodyPr>
            <a:normAutofit/>
          </a:bodyPr>
          <a:lstStyle>
            <a:lvl1pPr algn="l">
              <a:defRPr sz="3600" b="1" cap="all" baseline="0">
                <a:solidFill>
                  <a:srgbClr val="56B69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9552" y="1203598"/>
            <a:ext cx="8064896" cy="3096344"/>
          </a:xfrm>
        </p:spPr>
        <p:txBody>
          <a:bodyPr vert="eaVert"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chemeClr val="accent3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2846357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:\DRHCAJ\030-Communications-Graphisme\Outils\21 - Recherche\CRCHUS\Gabarit PPT\EXPORT\CRCHUS-PPT-16_9_Imagerie-Conclusion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966"/>
            <a:ext cx="9168750" cy="5158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059832" y="1347614"/>
            <a:ext cx="5472608" cy="589736"/>
          </a:xfrm>
        </p:spPr>
        <p:txBody>
          <a:bodyPr anchor="t">
            <a:noAutofit/>
          </a:bodyPr>
          <a:lstStyle>
            <a:lvl1pPr algn="l">
              <a:defRPr sz="3600" b="1" cap="all">
                <a:solidFill>
                  <a:srgbClr val="56B69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064296" y="1966768"/>
            <a:ext cx="5472608" cy="460966"/>
          </a:xfrm>
        </p:spPr>
        <p:txBody>
          <a:bodyPr anchor="b">
            <a:noAutofit/>
          </a:bodyPr>
          <a:lstStyle>
            <a:lvl1pPr marL="0" indent="0" algn="l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0"/>
          </p:nvPr>
        </p:nvSpPr>
        <p:spPr>
          <a:xfrm>
            <a:off x="3059112" y="2715766"/>
            <a:ext cx="5473327" cy="1521693"/>
          </a:xfrm>
        </p:spPr>
        <p:txBody>
          <a:bodyPr>
            <a:normAutofit/>
          </a:bodyPr>
          <a:lstStyle>
            <a:lvl3pPr marL="0" indent="0"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2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95198000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:\DRHCAJ\030-Communications-Graphisme\Outils\21 - Recherche\CRCHUS\Gabarit PPT\EXPORT\CRCHUS-PPT-16_9_Inflammation-Separateur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"/>
            <a:ext cx="9144000" cy="514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635896" y="1491630"/>
            <a:ext cx="5184576" cy="666073"/>
          </a:xfrm>
        </p:spPr>
        <p:txBody>
          <a:bodyPr anchor="t">
            <a:noAutofit/>
          </a:bodyPr>
          <a:lstStyle>
            <a:lvl1pPr algn="l">
              <a:defRPr sz="3400" b="1" cap="none">
                <a:solidFill>
                  <a:srgbClr val="F1652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635896" y="2211710"/>
            <a:ext cx="518457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0"/>
          </p:nvPr>
        </p:nvSpPr>
        <p:spPr>
          <a:xfrm>
            <a:off x="3635375" y="2932113"/>
            <a:ext cx="5184775" cy="107950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03881026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74848" y="313990"/>
            <a:ext cx="5925344" cy="691586"/>
          </a:xfrm>
        </p:spPr>
        <p:txBody>
          <a:bodyPr>
            <a:normAutofit/>
          </a:bodyPr>
          <a:lstStyle>
            <a:lvl1pPr algn="l">
              <a:defRPr sz="3200" b="1" cap="all" baseline="0">
                <a:solidFill>
                  <a:srgbClr val="F1652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4848" y="1995686"/>
            <a:ext cx="8301608" cy="2250250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491880" y="4677984"/>
            <a:ext cx="2133600" cy="273844"/>
          </a:xfrm>
        </p:spPr>
        <p:txBody>
          <a:bodyPr/>
          <a:lstStyle>
            <a:lvl1pPr>
              <a:defRPr>
                <a:solidFill>
                  <a:srgbClr val="4D4D4D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  <p:sp>
        <p:nvSpPr>
          <p:cNvPr id="7" name="Espace réservé du texte 2"/>
          <p:cNvSpPr>
            <a:spLocks noGrp="1"/>
          </p:cNvSpPr>
          <p:nvPr>
            <p:ph type="body" idx="12" hasCustomPrompt="1"/>
          </p:nvPr>
        </p:nvSpPr>
        <p:spPr>
          <a:xfrm>
            <a:off x="375216" y="1059582"/>
            <a:ext cx="482453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</p:spTree>
    <p:extLst>
      <p:ext uri="{BB962C8B-B14F-4D97-AF65-F5344CB8AC3E}">
        <p14:creationId xmlns:p14="http://schemas.microsoft.com/office/powerpoint/2010/main" val="42925960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:\DRHCAJ\030-Communications-Graphisme\Outils\21 - Recherche\CRCHUS\Gabarit PPT\EXPORT\CRCHUS-PPT-16_9_Inflammation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962"/>
            <a:ext cx="9246128" cy="52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0" y="458006"/>
            <a:ext cx="3708000" cy="529568"/>
          </a:xfrm>
        </p:spPr>
        <p:txBody>
          <a:bodyPr>
            <a:normAutofit/>
          </a:bodyPr>
          <a:lstStyle>
            <a:lvl1pPr algn="l">
              <a:defRPr sz="2800" cap="all" baseline="0">
                <a:solidFill>
                  <a:srgbClr val="F1652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1520" y="2067694"/>
            <a:ext cx="3714527" cy="2088232"/>
          </a:xfrm>
        </p:spPr>
        <p:txBody>
          <a:bodyPr>
            <a:normAutofit/>
          </a:bodyPr>
          <a:lstStyle>
            <a:lvl1pPr marL="0" indent="0">
              <a:buClr>
                <a:srgbClr val="4D4D4D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69904" y="2064247"/>
            <a:ext cx="3822576" cy="2088232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2"/>
          </p:nvPr>
        </p:nvSpPr>
        <p:spPr>
          <a:xfrm>
            <a:off x="5076056" y="458374"/>
            <a:ext cx="3817119" cy="529200"/>
          </a:xfrm>
        </p:spPr>
        <p:txBody>
          <a:bodyPr>
            <a:normAutofit/>
          </a:bodyPr>
          <a:lstStyle>
            <a:lvl2pPr marL="0" indent="0">
              <a:buNone/>
              <a:defRPr sz="2400" b="1">
                <a:solidFill>
                  <a:srgbClr val="F1652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1"/>
            <a:endParaRPr lang="fr-CA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3" hasCustomPrompt="1"/>
          </p:nvPr>
        </p:nvSpPr>
        <p:spPr>
          <a:xfrm>
            <a:off x="260985" y="1347216"/>
            <a:ext cx="3673475" cy="576263"/>
          </a:xfrm>
        </p:spPr>
        <p:txBody>
          <a:bodyPr/>
          <a:lstStyle>
            <a:lvl5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4"/>
            <a:r>
              <a:rPr lang="fr-CA" dirty="0"/>
              <a:t>SOUS-TITRE</a:t>
            </a:r>
          </a:p>
        </p:txBody>
      </p:sp>
      <p:sp>
        <p:nvSpPr>
          <p:cNvPr id="15" name="Espace réservé du texte 12"/>
          <p:cNvSpPr>
            <a:spLocks noGrp="1"/>
          </p:cNvSpPr>
          <p:nvPr>
            <p:ph type="body" sz="quarter" idx="14" hasCustomPrompt="1"/>
          </p:nvPr>
        </p:nvSpPr>
        <p:spPr>
          <a:xfrm>
            <a:off x="5076056" y="1347415"/>
            <a:ext cx="3816424" cy="576263"/>
          </a:xfrm>
        </p:spPr>
        <p:txBody>
          <a:bodyPr/>
          <a:lstStyle>
            <a:lvl5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4"/>
            <a:r>
              <a:rPr lang="fr-CA" dirty="0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33416465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che 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41541694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07504" y="339502"/>
            <a:ext cx="6789440" cy="583574"/>
          </a:xfrm>
        </p:spPr>
        <p:txBody>
          <a:bodyPr>
            <a:noAutofit/>
          </a:bodyPr>
          <a:lstStyle>
            <a:lvl1pPr algn="l">
              <a:defRPr sz="3600" b="1" cap="all" baseline="0">
                <a:solidFill>
                  <a:srgbClr val="F1652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62708295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:\DRHCAJ\030-Communications-Graphisme\Outils\21 - Recherche\CRCHUS\Gabarit PPT\EXPORT\CRCHUS-PPT-16_9_Inflammation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962"/>
            <a:ext cx="9246128" cy="52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40072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1" y="195486"/>
            <a:ext cx="2864297" cy="871538"/>
          </a:xfrm>
        </p:spPr>
        <p:txBody>
          <a:bodyPr anchor="b"/>
          <a:lstStyle>
            <a:lvl1pPr algn="l">
              <a:defRPr sz="2000" b="1" cap="all" baseline="0">
                <a:solidFill>
                  <a:srgbClr val="F1652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79912" y="204788"/>
            <a:ext cx="5112568" cy="3825125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 sz="2800">
                <a:solidFill>
                  <a:srgbClr val="4D4D4D"/>
                </a:solidFill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 sz="2000">
                <a:solidFill>
                  <a:srgbClr val="4D4D4D"/>
                </a:solidFill>
              </a:defRPr>
            </a:lvl4pPr>
            <a:lvl5pPr>
              <a:buClr>
                <a:schemeClr val="accent3"/>
              </a:buClr>
              <a:defRPr sz="2000">
                <a:solidFill>
                  <a:srgbClr val="4D4D4D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51521" y="1229041"/>
            <a:ext cx="2864297" cy="3448943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25425069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619672" y="3600450"/>
            <a:ext cx="5486400" cy="425054"/>
          </a:xfrm>
        </p:spPr>
        <p:txBody>
          <a:bodyPr anchor="b"/>
          <a:lstStyle>
            <a:lvl1pPr algn="l">
              <a:defRPr sz="2000" b="1" cap="all" baseline="0">
                <a:solidFill>
                  <a:srgbClr val="F1652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19672" y="681540"/>
            <a:ext cx="5486400" cy="286414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619672" y="4025503"/>
            <a:ext cx="5486400" cy="603647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Texte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662536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2731906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:\DRHCAJ\030-Communications-Graphisme\Outils\21 - Recherche\CRCHUS\Gabarit PPT\EXPORT\CRCHUS-PPT-16_9_Inflammation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962"/>
            <a:ext cx="9246128" cy="52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539552" y="267494"/>
            <a:ext cx="8064896" cy="705725"/>
          </a:xfrm>
        </p:spPr>
        <p:txBody>
          <a:bodyPr>
            <a:normAutofit/>
          </a:bodyPr>
          <a:lstStyle>
            <a:lvl1pPr algn="l">
              <a:defRPr sz="3600" b="1" cap="all" baseline="0">
                <a:solidFill>
                  <a:srgbClr val="F1652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9552" y="1203598"/>
            <a:ext cx="8064896" cy="3096344"/>
          </a:xfrm>
        </p:spPr>
        <p:txBody>
          <a:bodyPr vert="eaVert"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chemeClr val="accent3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3377051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:\DRHCAJ\030-Communications-Graphisme\Outils\21 - Recherche\CRCHUS\Gabarit PPT\EXPORT\CRCHUS-PPT-16_9_Inflammation-Conclusion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80" y="0"/>
            <a:ext cx="9239729" cy="519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059832" y="1347614"/>
            <a:ext cx="5472608" cy="589736"/>
          </a:xfrm>
        </p:spPr>
        <p:txBody>
          <a:bodyPr anchor="t">
            <a:noAutofit/>
          </a:bodyPr>
          <a:lstStyle>
            <a:lvl1pPr algn="l">
              <a:defRPr sz="3600" b="1" cap="all">
                <a:solidFill>
                  <a:srgbClr val="F1652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064296" y="1966768"/>
            <a:ext cx="5472608" cy="460966"/>
          </a:xfrm>
        </p:spPr>
        <p:txBody>
          <a:bodyPr anchor="b">
            <a:noAutofit/>
          </a:bodyPr>
          <a:lstStyle>
            <a:lvl1pPr marL="0" indent="0" algn="l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0"/>
          </p:nvPr>
        </p:nvSpPr>
        <p:spPr>
          <a:xfrm>
            <a:off x="3059112" y="2715766"/>
            <a:ext cx="5473327" cy="1521693"/>
          </a:xfrm>
        </p:spPr>
        <p:txBody>
          <a:bodyPr>
            <a:normAutofit/>
          </a:bodyPr>
          <a:lstStyle>
            <a:lvl3pPr marL="0" indent="0"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2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99306539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B:\DRHCAJ\030-Communications-Graphisme\Outils\21 - Recherche\CRCHUS\Gabarit PPT\EXPORT\CRCHUS-PPT-16_9_MereEnfant-Separateur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76" y="11430"/>
            <a:ext cx="9241600" cy="519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635896" y="1491630"/>
            <a:ext cx="5184576" cy="666073"/>
          </a:xfrm>
        </p:spPr>
        <p:txBody>
          <a:bodyPr anchor="t">
            <a:noAutofit/>
          </a:bodyPr>
          <a:lstStyle>
            <a:lvl1pPr algn="l">
              <a:defRPr sz="3400" b="1" cap="none">
                <a:solidFill>
                  <a:srgbClr val="FFDD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635896" y="2211710"/>
            <a:ext cx="518457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0"/>
          </p:nvPr>
        </p:nvSpPr>
        <p:spPr>
          <a:xfrm>
            <a:off x="3635375" y="2932113"/>
            <a:ext cx="5184775" cy="107950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56227054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74848" y="313990"/>
            <a:ext cx="5925344" cy="691586"/>
          </a:xfrm>
        </p:spPr>
        <p:txBody>
          <a:bodyPr>
            <a:normAutofit/>
          </a:bodyPr>
          <a:lstStyle>
            <a:lvl1pPr algn="l">
              <a:defRPr sz="3200" b="1" cap="all" baseline="0">
                <a:solidFill>
                  <a:srgbClr val="FFDD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4848" y="1995686"/>
            <a:ext cx="8301608" cy="2250250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491880" y="4677984"/>
            <a:ext cx="2133600" cy="273844"/>
          </a:xfrm>
        </p:spPr>
        <p:txBody>
          <a:bodyPr/>
          <a:lstStyle>
            <a:lvl1pPr>
              <a:defRPr>
                <a:solidFill>
                  <a:srgbClr val="4D4D4D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  <p:sp>
        <p:nvSpPr>
          <p:cNvPr id="7" name="Espace réservé du texte 2"/>
          <p:cNvSpPr>
            <a:spLocks noGrp="1"/>
          </p:cNvSpPr>
          <p:nvPr>
            <p:ph type="body" idx="12" hasCustomPrompt="1"/>
          </p:nvPr>
        </p:nvSpPr>
        <p:spPr>
          <a:xfrm>
            <a:off x="375216" y="1059582"/>
            <a:ext cx="482453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</p:spTree>
    <p:extLst>
      <p:ext uri="{BB962C8B-B14F-4D97-AF65-F5344CB8AC3E}">
        <p14:creationId xmlns:p14="http://schemas.microsoft.com/office/powerpoint/2010/main" val="23544949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:\DRHCAJ\030-Communications-Graphisme\Outils\21 - Recherche\CRCHUS\Gabarit PPT\EXPORT\CRCHUS-PPT-16_9_MereEnfant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362"/>
            <a:ext cx="9239728" cy="519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0" y="458006"/>
            <a:ext cx="3708000" cy="529568"/>
          </a:xfrm>
        </p:spPr>
        <p:txBody>
          <a:bodyPr>
            <a:normAutofit/>
          </a:bodyPr>
          <a:lstStyle>
            <a:lvl1pPr algn="l">
              <a:defRPr sz="2800" cap="all" baseline="0">
                <a:solidFill>
                  <a:srgbClr val="FFDD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1520" y="2067694"/>
            <a:ext cx="3714527" cy="2088232"/>
          </a:xfrm>
        </p:spPr>
        <p:txBody>
          <a:bodyPr>
            <a:normAutofit/>
          </a:bodyPr>
          <a:lstStyle>
            <a:lvl1pPr marL="0" indent="0">
              <a:buClr>
                <a:srgbClr val="4D4D4D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69904" y="2064247"/>
            <a:ext cx="3822576" cy="2088232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2"/>
          </p:nvPr>
        </p:nvSpPr>
        <p:spPr>
          <a:xfrm>
            <a:off x="5076056" y="458374"/>
            <a:ext cx="3817119" cy="529200"/>
          </a:xfrm>
        </p:spPr>
        <p:txBody>
          <a:bodyPr>
            <a:normAutofit/>
          </a:bodyPr>
          <a:lstStyle>
            <a:lvl2pPr marL="0" indent="0">
              <a:buNone/>
              <a:defRPr sz="2800" b="1">
                <a:solidFill>
                  <a:srgbClr val="FFDD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1"/>
            <a:endParaRPr lang="fr-CA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3" hasCustomPrompt="1"/>
          </p:nvPr>
        </p:nvSpPr>
        <p:spPr>
          <a:xfrm>
            <a:off x="260985" y="1347216"/>
            <a:ext cx="3673475" cy="576263"/>
          </a:xfrm>
        </p:spPr>
        <p:txBody>
          <a:bodyPr/>
          <a:lstStyle>
            <a:lvl5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4"/>
            <a:r>
              <a:rPr lang="fr-CA" dirty="0"/>
              <a:t>SOUS-TITRE</a:t>
            </a:r>
          </a:p>
        </p:txBody>
      </p:sp>
      <p:sp>
        <p:nvSpPr>
          <p:cNvPr id="15" name="Espace réservé du texte 12"/>
          <p:cNvSpPr>
            <a:spLocks noGrp="1"/>
          </p:cNvSpPr>
          <p:nvPr>
            <p:ph type="body" sz="quarter" idx="14" hasCustomPrompt="1"/>
          </p:nvPr>
        </p:nvSpPr>
        <p:spPr>
          <a:xfrm>
            <a:off x="5076056" y="1347415"/>
            <a:ext cx="3816424" cy="576263"/>
          </a:xfrm>
        </p:spPr>
        <p:txBody>
          <a:bodyPr/>
          <a:lstStyle>
            <a:lvl5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4"/>
            <a:r>
              <a:rPr lang="fr-CA" dirty="0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307364477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che 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75527965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07504" y="339502"/>
            <a:ext cx="6789440" cy="583574"/>
          </a:xfrm>
        </p:spPr>
        <p:txBody>
          <a:bodyPr>
            <a:noAutofit/>
          </a:bodyPr>
          <a:lstStyle>
            <a:lvl1pPr algn="l">
              <a:defRPr sz="3600" b="1" cap="all" baseline="0">
                <a:solidFill>
                  <a:srgbClr val="FFDD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72036977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:\DRHCAJ\030-Communications-Graphisme\Outils\21 - Recherche\CRCHUS\Gabarit PPT\EXPORT\CRCHUS-PPT-16_9_MereEnfant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362"/>
            <a:ext cx="9239728" cy="519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37504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1" y="195486"/>
            <a:ext cx="2864297" cy="871538"/>
          </a:xfrm>
        </p:spPr>
        <p:txBody>
          <a:bodyPr anchor="b"/>
          <a:lstStyle>
            <a:lvl1pPr algn="l">
              <a:defRPr sz="2000" b="1" cap="all" baseline="0">
                <a:solidFill>
                  <a:srgbClr val="FFDD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79912" y="204788"/>
            <a:ext cx="5112568" cy="3825125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 sz="2800">
                <a:solidFill>
                  <a:srgbClr val="4D4D4D"/>
                </a:solidFill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 sz="2000">
                <a:solidFill>
                  <a:srgbClr val="4D4D4D"/>
                </a:solidFill>
              </a:defRPr>
            </a:lvl4pPr>
            <a:lvl5pPr>
              <a:buClr>
                <a:schemeClr val="accent3"/>
              </a:buClr>
              <a:defRPr sz="2000">
                <a:solidFill>
                  <a:srgbClr val="4D4D4D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51521" y="1229041"/>
            <a:ext cx="2864297" cy="3448943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93275287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619672" y="3600450"/>
            <a:ext cx="5486400" cy="425054"/>
          </a:xfrm>
        </p:spPr>
        <p:txBody>
          <a:bodyPr anchor="b"/>
          <a:lstStyle>
            <a:lvl1pPr algn="l">
              <a:defRPr sz="2000" b="1" cap="all" baseline="0">
                <a:solidFill>
                  <a:srgbClr val="FFDD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19672" y="681540"/>
            <a:ext cx="5486400" cy="286414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619672" y="4025503"/>
            <a:ext cx="5486400" cy="603647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Texte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662536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1876481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:\DRHCAJ\030-Communications-Graphisme\Outils\21 - Recherche\CRCHUS\Gabarit PPT\EXPORT\CRCHUS-PPT-16_9_MereEnfant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362"/>
            <a:ext cx="9239728" cy="519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539552" y="267494"/>
            <a:ext cx="8064896" cy="705725"/>
          </a:xfrm>
        </p:spPr>
        <p:txBody>
          <a:bodyPr>
            <a:normAutofit/>
          </a:bodyPr>
          <a:lstStyle>
            <a:lvl1pPr algn="l">
              <a:defRPr sz="3600" b="1" cap="all" baseline="0">
                <a:solidFill>
                  <a:srgbClr val="FFDD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9552" y="1203598"/>
            <a:ext cx="8064896" cy="3096344"/>
          </a:xfrm>
        </p:spPr>
        <p:txBody>
          <a:bodyPr vert="eaVert"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chemeClr val="accent3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58800170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:\DRHCAJ\030-Communications-Graphisme\Outils\21 - Recherche\CRCHUS\Gabarit PPT\EXPORT\CRCHUS-PPT-16_9_MereEnfant-Conclusion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54900"/>
            <a:ext cx="9239729" cy="519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059832" y="1347614"/>
            <a:ext cx="5472608" cy="589736"/>
          </a:xfrm>
        </p:spPr>
        <p:txBody>
          <a:bodyPr anchor="t">
            <a:noAutofit/>
          </a:bodyPr>
          <a:lstStyle>
            <a:lvl1pPr algn="l">
              <a:defRPr sz="3600" b="1" cap="all">
                <a:solidFill>
                  <a:srgbClr val="FFDD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064296" y="1966768"/>
            <a:ext cx="5472608" cy="460966"/>
          </a:xfrm>
        </p:spPr>
        <p:txBody>
          <a:bodyPr anchor="b">
            <a:noAutofit/>
          </a:bodyPr>
          <a:lstStyle>
            <a:lvl1pPr marL="0" indent="0" algn="l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0"/>
          </p:nvPr>
        </p:nvSpPr>
        <p:spPr>
          <a:xfrm>
            <a:off x="3059112" y="2715766"/>
            <a:ext cx="5473327" cy="1521693"/>
          </a:xfrm>
        </p:spPr>
        <p:txBody>
          <a:bodyPr>
            <a:normAutofit/>
          </a:bodyPr>
          <a:lstStyle>
            <a:lvl3pPr marL="0" indent="0"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2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816538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B:\DRHCAJ\030-Communications-Graphisme\Outils\21 - Recherche\CRCHUS\Gabarit PPT\EXPORT\CRCHUS-PPT-16_9_Sante-Separateur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37323" cy="519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635896" y="1491630"/>
            <a:ext cx="5184576" cy="666073"/>
          </a:xfrm>
        </p:spPr>
        <p:txBody>
          <a:bodyPr anchor="t">
            <a:noAutofit/>
          </a:bodyPr>
          <a:lstStyle>
            <a:lvl1pPr algn="l">
              <a:defRPr sz="3400" b="1" cap="none">
                <a:solidFill>
                  <a:srgbClr val="00ADE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635896" y="2211710"/>
            <a:ext cx="518457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0"/>
          </p:nvPr>
        </p:nvSpPr>
        <p:spPr>
          <a:xfrm>
            <a:off x="3635375" y="2932113"/>
            <a:ext cx="5184775" cy="107950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16583968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74848" y="313990"/>
            <a:ext cx="5925344" cy="691586"/>
          </a:xfrm>
        </p:spPr>
        <p:txBody>
          <a:bodyPr>
            <a:normAutofit/>
          </a:bodyPr>
          <a:lstStyle>
            <a:lvl1pPr algn="l">
              <a:defRPr sz="3200" b="1" cap="all" baseline="0">
                <a:solidFill>
                  <a:srgbClr val="00ADE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4848" y="1995686"/>
            <a:ext cx="8301608" cy="2250250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491880" y="4677984"/>
            <a:ext cx="2133600" cy="273844"/>
          </a:xfrm>
        </p:spPr>
        <p:txBody>
          <a:bodyPr/>
          <a:lstStyle>
            <a:lvl1pPr>
              <a:defRPr>
                <a:solidFill>
                  <a:srgbClr val="4D4D4D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  <p:sp>
        <p:nvSpPr>
          <p:cNvPr id="7" name="Espace réservé du texte 2"/>
          <p:cNvSpPr>
            <a:spLocks noGrp="1"/>
          </p:cNvSpPr>
          <p:nvPr>
            <p:ph type="body" idx="12" hasCustomPrompt="1"/>
          </p:nvPr>
        </p:nvSpPr>
        <p:spPr>
          <a:xfrm>
            <a:off x="375216" y="1059582"/>
            <a:ext cx="4824536" cy="520635"/>
          </a:xfrm>
        </p:spPr>
        <p:txBody>
          <a:bodyPr anchor="b">
            <a:noAutofit/>
          </a:bodyPr>
          <a:lstStyle>
            <a:lvl1pPr marL="0" indent="0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</p:spTree>
    <p:extLst>
      <p:ext uri="{BB962C8B-B14F-4D97-AF65-F5344CB8AC3E}">
        <p14:creationId xmlns:p14="http://schemas.microsoft.com/office/powerpoint/2010/main" val="107054966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B:\DRHCAJ\030-Communications-Graphisme\Outils\21 - Recherche\CRCHUS\Gabarit PPT\EXPORT\CRCHUS-PPT-16_9_Sante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54900"/>
            <a:ext cx="9239729" cy="519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0" y="458006"/>
            <a:ext cx="3708000" cy="529568"/>
          </a:xfrm>
        </p:spPr>
        <p:txBody>
          <a:bodyPr>
            <a:normAutofit/>
          </a:bodyPr>
          <a:lstStyle>
            <a:lvl1pPr algn="l">
              <a:defRPr sz="2800" cap="all" baseline="0">
                <a:solidFill>
                  <a:srgbClr val="00ADE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1520" y="2067694"/>
            <a:ext cx="3714527" cy="2088232"/>
          </a:xfrm>
        </p:spPr>
        <p:txBody>
          <a:bodyPr>
            <a:normAutofit/>
          </a:bodyPr>
          <a:lstStyle>
            <a:lvl1pPr marL="0" indent="0">
              <a:buClr>
                <a:srgbClr val="4D4D4D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69904" y="2064247"/>
            <a:ext cx="3822576" cy="2088232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rgbClr val="4D4D4D"/>
              </a:buClr>
              <a:buFont typeface="Arial" panose="020B0604020202020204" pitchFamily="34" charset="0"/>
              <a:buChar char="•"/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4D4D4D"/>
              </a:buClr>
              <a:buFont typeface="Courier New" panose="02070309020205020404" pitchFamily="49" charset="0"/>
              <a:buChar char="o"/>
              <a:defRPr sz="16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4D4D4D"/>
              </a:buClr>
              <a:buFont typeface="Arial" panose="020B0604020202020204" pitchFamily="34" charset="0"/>
              <a:buChar char="•"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4D4D4D"/>
              </a:buClr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2"/>
          </p:nvPr>
        </p:nvSpPr>
        <p:spPr>
          <a:xfrm>
            <a:off x="5076056" y="458374"/>
            <a:ext cx="3817119" cy="529200"/>
          </a:xfrm>
        </p:spPr>
        <p:txBody>
          <a:bodyPr>
            <a:normAutofit/>
          </a:bodyPr>
          <a:lstStyle>
            <a:lvl2pPr marL="0" indent="0">
              <a:buNone/>
              <a:defRPr sz="2800" b="1">
                <a:solidFill>
                  <a:srgbClr val="00ADE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1"/>
            <a:endParaRPr lang="fr-CA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3" hasCustomPrompt="1"/>
          </p:nvPr>
        </p:nvSpPr>
        <p:spPr>
          <a:xfrm>
            <a:off x="260985" y="1347216"/>
            <a:ext cx="3673475" cy="576263"/>
          </a:xfrm>
        </p:spPr>
        <p:txBody>
          <a:bodyPr/>
          <a:lstStyle>
            <a:lvl5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4"/>
            <a:r>
              <a:rPr lang="fr-CA" dirty="0"/>
              <a:t>SOUS-TITRE</a:t>
            </a:r>
          </a:p>
        </p:txBody>
      </p:sp>
      <p:sp>
        <p:nvSpPr>
          <p:cNvPr id="15" name="Espace réservé du texte 12"/>
          <p:cNvSpPr>
            <a:spLocks noGrp="1"/>
          </p:cNvSpPr>
          <p:nvPr>
            <p:ph type="body" sz="quarter" idx="14" hasCustomPrompt="1"/>
          </p:nvPr>
        </p:nvSpPr>
        <p:spPr>
          <a:xfrm>
            <a:off x="5076056" y="1347415"/>
            <a:ext cx="3816424" cy="576263"/>
          </a:xfrm>
        </p:spPr>
        <p:txBody>
          <a:bodyPr/>
          <a:lstStyle>
            <a:lvl5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4"/>
            <a:r>
              <a:rPr lang="fr-CA" dirty="0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240731946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che 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70796771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07504" y="339502"/>
            <a:ext cx="6789440" cy="583574"/>
          </a:xfrm>
        </p:spPr>
        <p:txBody>
          <a:bodyPr>
            <a:noAutofit/>
          </a:bodyPr>
          <a:lstStyle>
            <a:lvl1pPr algn="l">
              <a:defRPr sz="3600" b="1" cap="all" baseline="0">
                <a:solidFill>
                  <a:srgbClr val="00ADE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19063435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:\DRHCAJ\030-Communications-Graphisme\Outils\21 - Recherche\CRCHUS\Gabarit PPT\EXPORT\CRCHUS-PPT-16_9_Sante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54900"/>
            <a:ext cx="9239729" cy="519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60602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1521" y="195486"/>
            <a:ext cx="2864297" cy="871538"/>
          </a:xfrm>
        </p:spPr>
        <p:txBody>
          <a:bodyPr anchor="b"/>
          <a:lstStyle>
            <a:lvl1pPr algn="l">
              <a:defRPr sz="2000" b="1" cap="all" baseline="0">
                <a:solidFill>
                  <a:srgbClr val="00ADE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779912" y="204788"/>
            <a:ext cx="5112568" cy="3825125"/>
          </a:xfrm>
        </p:spPr>
        <p:txBody>
          <a:bodyPr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 sz="2800">
                <a:solidFill>
                  <a:srgbClr val="4D4D4D"/>
                </a:solidFill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 sz="2400">
                <a:solidFill>
                  <a:srgbClr val="4D4D4D"/>
                </a:solidFill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 sz="2000">
                <a:solidFill>
                  <a:srgbClr val="4D4D4D"/>
                </a:solidFill>
              </a:defRPr>
            </a:lvl4pPr>
            <a:lvl5pPr>
              <a:buClr>
                <a:schemeClr val="accent3"/>
              </a:buClr>
              <a:defRPr sz="2000">
                <a:solidFill>
                  <a:srgbClr val="4D4D4D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51521" y="1229041"/>
            <a:ext cx="2864297" cy="3448943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590528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07346664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B:\DRHCAJ\030-Communications-Graphisme\Outils\21 - Recherche\CRCHUS\Gabarit PPT\EXPORT\CRCHUS-PPT-16_9_BasD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619672" y="3600450"/>
            <a:ext cx="5486400" cy="425054"/>
          </a:xfrm>
        </p:spPr>
        <p:txBody>
          <a:bodyPr anchor="b"/>
          <a:lstStyle>
            <a:lvl1pPr algn="l">
              <a:defRPr sz="2000" b="1" cap="all" baseline="0">
                <a:solidFill>
                  <a:srgbClr val="00ADE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19672" y="681540"/>
            <a:ext cx="5486400" cy="286414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619672" y="4025503"/>
            <a:ext cx="5486400" cy="603647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Texte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3662536" y="4677984"/>
            <a:ext cx="2133600" cy="273844"/>
          </a:xfrm>
        </p:spPr>
        <p:txBody>
          <a:bodyPr/>
          <a:lstStyle/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67218414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B:\DRHCAJ\030-Communications-Graphisme\Outils\21 - Recherche\CRCHUS\Gabarit PPT\EXPORT\CRCHUS-PPT-16_9_Sante-Contenu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54900"/>
            <a:ext cx="9239729" cy="519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539552" y="267494"/>
            <a:ext cx="8064896" cy="705725"/>
          </a:xfrm>
        </p:spPr>
        <p:txBody>
          <a:bodyPr>
            <a:normAutofit/>
          </a:bodyPr>
          <a:lstStyle>
            <a:lvl1pPr algn="l">
              <a:defRPr sz="3600" b="1" cap="all" baseline="0">
                <a:solidFill>
                  <a:srgbClr val="00ADE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9552" y="1203598"/>
            <a:ext cx="8064896" cy="3096344"/>
          </a:xfrm>
        </p:spPr>
        <p:txBody>
          <a:bodyPr vert="eaVert">
            <a:normAutofit/>
          </a:bodyPr>
          <a:lstStyle>
            <a:lvl1pPr marL="0" indent="0">
              <a:buClr>
                <a:schemeClr val="accent2"/>
              </a:buClr>
              <a:buFont typeface="Courier New" panose="02070309020205020404" pitchFamily="49" charset="0"/>
              <a:buNone/>
              <a:defRPr sz="24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chemeClr val="accent2"/>
              </a:buClr>
              <a:buFont typeface="Courier New" panose="02070309020205020404" pitchFamily="49" charset="0"/>
              <a:buChar char="o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chemeClr val="accent3"/>
              </a:buClr>
              <a:defRPr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15452853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3059832" y="1347614"/>
            <a:ext cx="5472608" cy="589736"/>
          </a:xfrm>
        </p:spPr>
        <p:txBody>
          <a:bodyPr anchor="t">
            <a:noAutofit/>
          </a:bodyPr>
          <a:lstStyle>
            <a:lvl1pPr algn="l">
              <a:defRPr sz="3600" b="1" cap="all">
                <a:solidFill>
                  <a:srgbClr val="00ADE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Inscrire le titre ici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3064296" y="1966768"/>
            <a:ext cx="5472608" cy="460966"/>
          </a:xfrm>
        </p:spPr>
        <p:txBody>
          <a:bodyPr anchor="b">
            <a:noAutofit/>
          </a:bodyPr>
          <a:lstStyle>
            <a:lvl1pPr marL="0" indent="0" algn="l">
              <a:buNone/>
              <a:defRPr sz="2400" baseline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INSCRIRE LE SOUS-TITRE ICI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0"/>
          </p:nvPr>
        </p:nvSpPr>
        <p:spPr>
          <a:xfrm>
            <a:off x="3059112" y="2715766"/>
            <a:ext cx="5473327" cy="1521693"/>
          </a:xfrm>
        </p:spPr>
        <p:txBody>
          <a:bodyPr>
            <a:normAutofit/>
          </a:bodyPr>
          <a:lstStyle>
            <a:lvl3pPr marL="0" indent="0">
              <a:buNone/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2"/>
            <a:endParaRPr lang="fr-CA" dirty="0"/>
          </a:p>
        </p:txBody>
      </p:sp>
      <p:pic>
        <p:nvPicPr>
          <p:cNvPr id="22530" name="Picture 2" descr="B:\DRHCAJ\030-Communications-Graphisme\Outils\21 - Recherche\CRCHUS\Gabarit PPT\EXPORT\CRCHUS-PPT-16_9_Sante-Conclusion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16" y="-22458"/>
            <a:ext cx="9239728" cy="519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280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theme" Target="../theme/theme7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INSÉRER LE TITRE ICI</a:t>
            </a:r>
            <a:endParaRPr lang="la-Latn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4" name="Espace réservé du numéro de diapositive 14"/>
          <p:cNvSpPr>
            <a:spLocks noGrp="1"/>
          </p:cNvSpPr>
          <p:nvPr>
            <p:ph type="sldNum" sz="quarter" idx="4"/>
          </p:nvPr>
        </p:nvSpPr>
        <p:spPr>
          <a:xfrm>
            <a:off x="3491880" y="467798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rgbClr val="706A6C"/>
                </a:solidFill>
                <a:latin typeface="Franklin Gothic Book" panose="020B0503020102020204" pitchFamily="34" charset="0"/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145994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2" r:id="rId2"/>
    <p:sldLayoutId id="2147483701" r:id="rId3"/>
    <p:sldLayoutId id="2147483705" r:id="rId4"/>
    <p:sldLayoutId id="2147483704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0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200" b="1" kern="1200" baseline="0">
          <a:solidFill>
            <a:srgbClr val="8AC43F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>
          <a:solidFill>
            <a:srgbClr val="4D4D4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rgbClr val="4D4D4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rgbClr val="4D4D4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4D4D4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4D4D4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a-Lat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4"/>
          </p:nvPr>
        </p:nvSpPr>
        <p:spPr>
          <a:xfrm>
            <a:off x="3491880" y="467798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0292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200" b="1" kern="1200" cap="all" baseline="0">
          <a:solidFill>
            <a:srgbClr val="BE1D79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Clr>
          <a:schemeClr val="accent2"/>
        </a:buClr>
        <a:buFont typeface="Courier New" panose="02070309020205020404" pitchFamily="49" charset="0"/>
        <a:buNone/>
        <a:defRPr sz="24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3"/>
        </a:buClr>
        <a:buFont typeface="Arial" panose="020B0604020202020204" pitchFamily="34" charset="0"/>
        <a:buChar char="•"/>
        <a:defRPr sz="2800" kern="1200">
          <a:solidFill>
            <a:srgbClr val="706A6C"/>
          </a:solidFill>
          <a:latin typeface="Franklin Gothic Book" panose="020B05030201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2"/>
        </a:buClr>
        <a:buFont typeface="Courier New" panose="02070309020205020404" pitchFamily="49" charset="0"/>
        <a:buChar char="o"/>
        <a:defRPr sz="2400" kern="1200">
          <a:solidFill>
            <a:srgbClr val="706A6C"/>
          </a:solidFill>
          <a:latin typeface="Franklin Gothic Book" panose="020B05030201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anose="020B0604020202020204" pitchFamily="34" charset="0"/>
        <a:buChar char="•"/>
        <a:defRPr sz="2000" kern="1200">
          <a:solidFill>
            <a:srgbClr val="706A6C"/>
          </a:solidFill>
          <a:latin typeface="Franklin Gothic Book" panose="020B05030201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anose="020B0604020202020204" pitchFamily="34" charset="0"/>
        <a:buChar char="»"/>
        <a:defRPr sz="2000" kern="1200">
          <a:solidFill>
            <a:srgbClr val="706A6C"/>
          </a:solidFill>
          <a:latin typeface="Franklin Gothic Book" panose="020B05030201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8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9" name="Espace réservé du numéro de diapositive 14"/>
          <p:cNvSpPr>
            <a:spLocks noGrp="1"/>
          </p:cNvSpPr>
          <p:nvPr>
            <p:ph type="sldNum" sz="quarter" idx="4"/>
          </p:nvPr>
        </p:nvSpPr>
        <p:spPr>
          <a:xfrm>
            <a:off x="3491880" y="467798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250997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rgbClr val="008F4C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Clr>
          <a:schemeClr val="tx2"/>
        </a:buClr>
        <a:buFont typeface="Courier New" panose="02070309020205020404" pitchFamily="49" charset="0"/>
        <a:buNone/>
        <a:defRPr sz="2400" kern="1200">
          <a:solidFill>
            <a:srgbClr val="4D4D4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Courier New" panose="02070309020205020404" pitchFamily="49" charset="0"/>
        <a:buChar char="o"/>
        <a:defRPr sz="24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a-Lat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8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9" name="Espace réservé du numéro de diapositive 14"/>
          <p:cNvSpPr>
            <a:spLocks noGrp="1"/>
          </p:cNvSpPr>
          <p:nvPr>
            <p:ph type="sldNum" sz="quarter" idx="4"/>
          </p:nvPr>
        </p:nvSpPr>
        <p:spPr>
          <a:xfrm>
            <a:off x="3491880" y="467798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100418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</p:sldLayoutIdLst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rgbClr val="56B698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Clr>
          <a:schemeClr val="accent1"/>
        </a:buClr>
        <a:buFont typeface="Courier New" panose="02070309020205020404" pitchFamily="49" charset="0"/>
        <a:buNone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4D4D4D"/>
        </a:buClr>
        <a:buFont typeface="Arial" panose="020B0604020202020204" pitchFamily="34" charset="0"/>
        <a:buChar char="•"/>
        <a:defRPr sz="28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4D4D4D"/>
        </a:buClr>
        <a:buFont typeface="Courier New" panose="02070309020205020404" pitchFamily="49" charset="0"/>
        <a:buChar char="o"/>
        <a:defRPr sz="24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4D4D4D"/>
        </a:buClr>
        <a:buFont typeface="Arial" panose="020B0604020202020204" pitchFamily="34" charset="0"/>
        <a:buChar char="•"/>
        <a:defRPr sz="20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4D4D4D"/>
        </a:buClr>
        <a:buFont typeface="Arial" panose="020B0604020202020204" pitchFamily="34" charset="0"/>
        <a:buChar char="»"/>
        <a:defRPr sz="20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a-Lat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8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9" name="Espace réservé du numéro de diapositive 14"/>
          <p:cNvSpPr>
            <a:spLocks noGrp="1"/>
          </p:cNvSpPr>
          <p:nvPr>
            <p:ph type="sldNum" sz="quarter" idx="4"/>
          </p:nvPr>
        </p:nvSpPr>
        <p:spPr>
          <a:xfrm>
            <a:off x="3491880" y="467798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922560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</p:sldLayoutIdLst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rgbClr val="F16522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Clr>
          <a:schemeClr val="accent1"/>
        </a:buClr>
        <a:buFont typeface="Courier New" panose="02070309020205020404" pitchFamily="49" charset="0"/>
        <a:buNone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4D4D4D"/>
        </a:buClr>
        <a:buFont typeface="Arial" panose="020B0604020202020204" pitchFamily="34" charset="0"/>
        <a:buChar char="•"/>
        <a:defRPr sz="28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4D4D4D"/>
        </a:buClr>
        <a:buFont typeface="Courier New" panose="02070309020205020404" pitchFamily="49" charset="0"/>
        <a:buChar char="o"/>
        <a:defRPr sz="24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4D4D4D"/>
        </a:buClr>
        <a:buFont typeface="Arial" panose="020B0604020202020204" pitchFamily="34" charset="0"/>
        <a:buChar char="•"/>
        <a:defRPr sz="20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4D4D4D"/>
        </a:buClr>
        <a:buFont typeface="Arial" panose="020B0604020202020204" pitchFamily="34" charset="0"/>
        <a:buChar char="»"/>
        <a:defRPr sz="20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a-Lat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8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9" name="Espace réservé du numéro de diapositive 14"/>
          <p:cNvSpPr>
            <a:spLocks noGrp="1"/>
          </p:cNvSpPr>
          <p:nvPr>
            <p:ph type="sldNum" sz="quarter" idx="4"/>
          </p:nvPr>
        </p:nvSpPr>
        <p:spPr>
          <a:xfrm>
            <a:off x="3491880" y="467798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381155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</p:sldLayoutIdLst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rgbClr val="FFDD0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Clr>
          <a:schemeClr val="accent1"/>
        </a:buClr>
        <a:buFont typeface="Courier New" panose="02070309020205020404" pitchFamily="49" charset="0"/>
        <a:buNone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4D4D4D"/>
        </a:buClr>
        <a:buFont typeface="Arial" panose="020B0604020202020204" pitchFamily="34" charset="0"/>
        <a:buChar char="•"/>
        <a:defRPr sz="28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4D4D4D"/>
        </a:buClr>
        <a:buFont typeface="Courier New" panose="02070309020205020404" pitchFamily="49" charset="0"/>
        <a:buChar char="o"/>
        <a:defRPr sz="24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4D4D4D"/>
        </a:buClr>
        <a:buFont typeface="Arial" panose="020B0604020202020204" pitchFamily="34" charset="0"/>
        <a:buChar char="•"/>
        <a:defRPr sz="20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4D4D4D"/>
        </a:buClr>
        <a:buFont typeface="Arial" panose="020B0604020202020204" pitchFamily="34" charset="0"/>
        <a:buChar char="»"/>
        <a:defRPr sz="20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a-Lat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TITRE</a:t>
            </a:r>
            <a:endParaRPr lang="fr-CA" dirty="0"/>
          </a:p>
        </p:txBody>
      </p:sp>
      <p:sp>
        <p:nvSpPr>
          <p:cNvPr id="8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Modifiez les styles du texte du masque</a:t>
            </a:r>
          </a:p>
        </p:txBody>
      </p:sp>
      <p:sp>
        <p:nvSpPr>
          <p:cNvPr id="9" name="Espace réservé du numéro de diapositive 14"/>
          <p:cNvSpPr>
            <a:spLocks noGrp="1"/>
          </p:cNvSpPr>
          <p:nvPr>
            <p:ph type="sldNum" sz="quarter" idx="4"/>
          </p:nvPr>
        </p:nvSpPr>
        <p:spPr>
          <a:xfrm>
            <a:off x="3491880" y="467798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fld id="{3D40EFED-8DDF-436A-B43E-699B51436B40}" type="slidenum">
              <a:rPr lang="fr-CA" smtClean="0"/>
              <a:pPr/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293034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</p:sldLayoutIdLst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rgbClr val="00ADEE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Clr>
          <a:schemeClr val="accent1"/>
        </a:buClr>
        <a:buFont typeface="Courier New" panose="02070309020205020404" pitchFamily="49" charset="0"/>
        <a:buNone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4D4D4D"/>
        </a:buClr>
        <a:buFont typeface="Arial" panose="020B0604020202020204" pitchFamily="34" charset="0"/>
        <a:buChar char="•"/>
        <a:defRPr sz="28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4D4D4D"/>
        </a:buClr>
        <a:buFont typeface="Courier New" panose="02070309020205020404" pitchFamily="49" charset="0"/>
        <a:buChar char="o"/>
        <a:defRPr sz="24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4D4D4D"/>
        </a:buClr>
        <a:buFont typeface="Arial" panose="020B0604020202020204" pitchFamily="34" charset="0"/>
        <a:buChar char="•"/>
        <a:defRPr sz="20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4D4D4D"/>
        </a:buClr>
        <a:buFont typeface="Arial" panose="020B0604020202020204" pitchFamily="34" charset="0"/>
        <a:buChar char="»"/>
        <a:defRPr sz="2000" kern="1200">
          <a:solidFill>
            <a:srgbClr val="4D4D4D"/>
          </a:solidFill>
          <a:latin typeface="Franklin Gothic Book" panose="020B05030201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a-Lat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950635"/>
      </p:ext>
    </p:extLst>
  </p:cSld>
  <p:clrMapOvr>
    <a:masterClrMapping/>
  </p:clrMapOvr>
</p:sld>
</file>

<file path=ppt/theme/theme1.xml><?xml version="1.0" encoding="utf-8"?>
<a:theme xmlns:a="http://schemas.openxmlformats.org/drawingml/2006/main" name="CRCHUS - Couleurs générales">
  <a:themeElements>
    <a:clrScheme name="CRCHUS_Axes">
      <a:dk1>
        <a:srgbClr val="3E4040"/>
      </a:dk1>
      <a:lt1>
        <a:sysClr val="window" lastClr="FFFFFF"/>
      </a:lt1>
      <a:dk2>
        <a:srgbClr val="1F315D"/>
      </a:dk2>
      <a:lt2>
        <a:srgbClr val="EFEFEA"/>
      </a:lt2>
      <a:accent1>
        <a:srgbClr val="95C11F"/>
      </a:accent1>
      <a:accent2>
        <a:srgbClr val="FFDD00"/>
      </a:accent2>
      <a:accent3>
        <a:srgbClr val="F26522"/>
      </a:accent3>
      <a:accent4>
        <a:srgbClr val="BF1D79"/>
      </a:accent4>
      <a:accent5>
        <a:srgbClr val="00984A"/>
      </a:accent5>
      <a:accent6>
        <a:srgbClr val="0085C7"/>
      </a:accent6>
      <a:hlink>
        <a:srgbClr val="57B699"/>
      </a:hlink>
      <a:folHlink>
        <a:srgbClr val="0085C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e_PresentationPPT_CRCHUS (4).potx" id="{C802ACD5-A064-4537-8E24-0568C960726D}" vid="{CD3EA9AA-0F92-4972-956D-F75B43CB9465}"/>
    </a:ext>
  </a:extLst>
</a:theme>
</file>

<file path=ppt/theme/theme2.xml><?xml version="1.0" encoding="utf-8"?>
<a:theme xmlns:a="http://schemas.openxmlformats.org/drawingml/2006/main" name="CRCHUS - Cancer">
  <a:themeElements>
    <a:clrScheme name="CdRV Étudiants">
      <a:dk1>
        <a:srgbClr val="3E4040"/>
      </a:dk1>
      <a:lt1>
        <a:sysClr val="window" lastClr="FFFFFF"/>
      </a:lt1>
      <a:dk2>
        <a:srgbClr val="005597"/>
      </a:dk2>
      <a:lt2>
        <a:srgbClr val="EFEFEA"/>
      </a:lt2>
      <a:accent1>
        <a:srgbClr val="9E1C40"/>
      </a:accent1>
      <a:accent2>
        <a:srgbClr val="C14E67"/>
      </a:accent2>
      <a:accent3>
        <a:srgbClr val="E4B9C8"/>
      </a:accent3>
      <a:accent4>
        <a:srgbClr val="A1B0D6"/>
      </a:accent4>
      <a:accent5>
        <a:srgbClr val="BDDCBE"/>
      </a:accent5>
      <a:accent6>
        <a:srgbClr val="EEE4D2"/>
      </a:accent6>
      <a:hlink>
        <a:srgbClr val="1F3187"/>
      </a:hlink>
      <a:folHlink>
        <a:srgbClr val="005597"/>
      </a:folHlink>
    </a:clrScheme>
    <a:fontScheme name="Personnalisé 2">
      <a:majorFont>
        <a:latin typeface="Franklin Gothic Medium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e_PresentationPPT_CRCHUS (4).potx" id="{C802ACD5-A064-4537-8E24-0568C960726D}" vid="{04DE5AFD-51E2-45C7-8939-4883A3BF6139}"/>
    </a:ext>
  </a:extLst>
</a:theme>
</file>

<file path=ppt/theme/theme3.xml><?xml version="1.0" encoding="utf-8"?>
<a:theme xmlns:a="http://schemas.openxmlformats.org/drawingml/2006/main" name="CRCHUS - Diabète, obésité et santé cardiovasculaire">
  <a:themeElements>
    <a:clrScheme name="CdRV Partenaires">
      <a:dk1>
        <a:srgbClr val="3E4040"/>
      </a:dk1>
      <a:lt1>
        <a:sysClr val="window" lastClr="FFFFFF"/>
      </a:lt1>
      <a:dk2>
        <a:srgbClr val="12696A"/>
      </a:dk2>
      <a:lt2>
        <a:srgbClr val="EFEFEA"/>
      </a:lt2>
      <a:accent1>
        <a:srgbClr val="12696A"/>
      </a:accent1>
      <a:accent2>
        <a:srgbClr val="65BFBC"/>
      </a:accent2>
      <a:accent3>
        <a:srgbClr val="B5DCD3"/>
      </a:accent3>
      <a:accent4>
        <a:srgbClr val="A1B0D6"/>
      </a:accent4>
      <a:accent5>
        <a:srgbClr val="BDDCBE"/>
      </a:accent5>
      <a:accent6>
        <a:srgbClr val="EEE4D2"/>
      </a:accent6>
      <a:hlink>
        <a:srgbClr val="BDDCBE"/>
      </a:hlink>
      <a:folHlink>
        <a:srgbClr val="00559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e_PresentationPPT_CRCHUS (4).potx" id="{C802ACD5-A064-4537-8E24-0568C960726D}" vid="{4D43D49D-2197-4C2E-8DB5-BA1D173C0D0F}"/>
    </a:ext>
  </a:extLst>
</a:theme>
</file>

<file path=ppt/theme/theme4.xml><?xml version="1.0" encoding="utf-8"?>
<a:theme xmlns:a="http://schemas.openxmlformats.org/drawingml/2006/main" name="CRCHUS - Imagerie médicale">
  <a:themeElements>
    <a:clrScheme name="CdRV Aînés">
      <a:dk1>
        <a:srgbClr val="3E4040"/>
      </a:dk1>
      <a:lt1>
        <a:sysClr val="window" lastClr="FFFFFF"/>
      </a:lt1>
      <a:dk2>
        <a:srgbClr val="12696A"/>
      </a:dk2>
      <a:lt2>
        <a:srgbClr val="EFEFEA"/>
      </a:lt2>
      <a:accent1>
        <a:srgbClr val="E9614D"/>
      </a:accent1>
      <a:accent2>
        <a:srgbClr val="65BFBC"/>
      </a:accent2>
      <a:accent3>
        <a:srgbClr val="ED7F5D"/>
      </a:accent3>
      <a:accent4>
        <a:srgbClr val="EEE4D2"/>
      </a:accent4>
      <a:accent5>
        <a:srgbClr val="F3A175"/>
      </a:accent5>
      <a:accent6>
        <a:srgbClr val="BDDCBE"/>
      </a:accent6>
      <a:hlink>
        <a:srgbClr val="BDDCBE"/>
      </a:hlink>
      <a:folHlink>
        <a:srgbClr val="00559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e_PresentationPPT_CRCHUS (4).potx" id="{C802ACD5-A064-4537-8E24-0568C960726D}" vid="{1A5A9FEA-1441-47BB-948D-8CB0196A9F71}"/>
    </a:ext>
  </a:extLst>
</a:theme>
</file>

<file path=ppt/theme/theme5.xml><?xml version="1.0" encoding="utf-8"?>
<a:theme xmlns:a="http://schemas.openxmlformats.org/drawingml/2006/main" name="CRCHUS_Infection, Inflammation et Douleur">
  <a:themeElements>
    <a:clrScheme name="CRCHUS_Axes">
      <a:dk1>
        <a:srgbClr val="3E4040"/>
      </a:dk1>
      <a:lt1>
        <a:sysClr val="window" lastClr="FFFFFF"/>
      </a:lt1>
      <a:dk2>
        <a:srgbClr val="1F315D"/>
      </a:dk2>
      <a:lt2>
        <a:srgbClr val="EFEFEA"/>
      </a:lt2>
      <a:accent1>
        <a:srgbClr val="95C11F"/>
      </a:accent1>
      <a:accent2>
        <a:srgbClr val="FFDD00"/>
      </a:accent2>
      <a:accent3>
        <a:srgbClr val="F26522"/>
      </a:accent3>
      <a:accent4>
        <a:srgbClr val="BF1D79"/>
      </a:accent4>
      <a:accent5>
        <a:srgbClr val="00984A"/>
      </a:accent5>
      <a:accent6>
        <a:srgbClr val="0085C7"/>
      </a:accent6>
      <a:hlink>
        <a:srgbClr val="57B699"/>
      </a:hlink>
      <a:folHlink>
        <a:srgbClr val="0085C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e_PresentationPPT_CRCHUS (4).potx" id="{C802ACD5-A064-4537-8E24-0568C960726D}" vid="{B4FD7380-5F7C-4A68-96B2-994F50CB1D32}"/>
    </a:ext>
  </a:extLst>
</a:theme>
</file>

<file path=ppt/theme/theme6.xml><?xml version="1.0" encoding="utf-8"?>
<a:theme xmlns:a="http://schemas.openxmlformats.org/drawingml/2006/main" name="CRCHUS_Mère-enfant">
  <a:themeElements>
    <a:clrScheme name="CdRV Aînés">
      <a:dk1>
        <a:srgbClr val="3E4040"/>
      </a:dk1>
      <a:lt1>
        <a:sysClr val="window" lastClr="FFFFFF"/>
      </a:lt1>
      <a:dk2>
        <a:srgbClr val="12696A"/>
      </a:dk2>
      <a:lt2>
        <a:srgbClr val="EFEFEA"/>
      </a:lt2>
      <a:accent1>
        <a:srgbClr val="E9614D"/>
      </a:accent1>
      <a:accent2>
        <a:srgbClr val="65BFBC"/>
      </a:accent2>
      <a:accent3>
        <a:srgbClr val="ED7F5D"/>
      </a:accent3>
      <a:accent4>
        <a:srgbClr val="EEE4D2"/>
      </a:accent4>
      <a:accent5>
        <a:srgbClr val="F3A175"/>
      </a:accent5>
      <a:accent6>
        <a:srgbClr val="BDDCBE"/>
      </a:accent6>
      <a:hlink>
        <a:srgbClr val="BDDCBE"/>
      </a:hlink>
      <a:folHlink>
        <a:srgbClr val="00559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e_PresentationPPT_CRCHUS (4).potx" id="{C802ACD5-A064-4537-8E24-0568C960726D}" vid="{730E9666-1964-452A-ADA1-DA0477C8FD7E}"/>
    </a:ext>
  </a:extLst>
</a:theme>
</file>

<file path=ppt/theme/theme7.xml><?xml version="1.0" encoding="utf-8"?>
<a:theme xmlns:a="http://schemas.openxmlformats.org/drawingml/2006/main" name="CRCHUS_Intégration des soins et services">
  <a:themeElements>
    <a:clrScheme name="CdRV Aînés">
      <a:dk1>
        <a:srgbClr val="3E4040"/>
      </a:dk1>
      <a:lt1>
        <a:sysClr val="window" lastClr="FFFFFF"/>
      </a:lt1>
      <a:dk2>
        <a:srgbClr val="12696A"/>
      </a:dk2>
      <a:lt2>
        <a:srgbClr val="EFEFEA"/>
      </a:lt2>
      <a:accent1>
        <a:srgbClr val="E9614D"/>
      </a:accent1>
      <a:accent2>
        <a:srgbClr val="65BFBC"/>
      </a:accent2>
      <a:accent3>
        <a:srgbClr val="ED7F5D"/>
      </a:accent3>
      <a:accent4>
        <a:srgbClr val="EEE4D2"/>
      </a:accent4>
      <a:accent5>
        <a:srgbClr val="F3A175"/>
      </a:accent5>
      <a:accent6>
        <a:srgbClr val="BDDCBE"/>
      </a:accent6>
      <a:hlink>
        <a:srgbClr val="BDDCBE"/>
      </a:hlink>
      <a:folHlink>
        <a:srgbClr val="00559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e_PresentationPPT_CRCHUS (4).potx" id="{C802ACD5-A064-4537-8E24-0568C960726D}" vid="{52B8FB5F-529F-4E7D-A151-5D70142997D1}"/>
    </a:ext>
  </a:extLst>
</a:theme>
</file>

<file path=ppt/theme/theme8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2634</TotalTime>
  <Words>0</Words>
  <Application>Microsoft Office PowerPoint</Application>
  <PresentationFormat>Affichage à l'écran (16:9)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7</vt:i4>
      </vt:variant>
      <vt:variant>
        <vt:lpstr>Titres des diapositives</vt:lpstr>
      </vt:variant>
      <vt:variant>
        <vt:i4>1</vt:i4>
      </vt:variant>
    </vt:vector>
  </HeadingPairs>
  <TitlesOfParts>
    <vt:vector size="13" baseType="lpstr">
      <vt:lpstr>Arial</vt:lpstr>
      <vt:lpstr>Calibri</vt:lpstr>
      <vt:lpstr>Courier New</vt:lpstr>
      <vt:lpstr>Franklin Gothic Book</vt:lpstr>
      <vt:lpstr>Franklin Gothic Demi</vt:lpstr>
      <vt:lpstr>CRCHUS - Couleurs générales</vt:lpstr>
      <vt:lpstr>CRCHUS - Cancer</vt:lpstr>
      <vt:lpstr>CRCHUS - Diabète, obésité et santé cardiovasculaire</vt:lpstr>
      <vt:lpstr>CRCHUS - Imagerie médicale</vt:lpstr>
      <vt:lpstr>CRCHUS_Infection, Inflammation et Douleur</vt:lpstr>
      <vt:lpstr>CRCHUS_Mère-enfant</vt:lpstr>
      <vt:lpstr>CRCHUS_Intégration des soins et services</vt:lpstr>
      <vt:lpstr>Présentation PowerPoint</vt:lpstr>
    </vt:vector>
  </TitlesOfParts>
  <Company>Agence S.S.S. de l'Estrie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Cathy Shannon</dc:creator>
  <cp:lastModifiedBy>Marie-Ève Thibault (CIUSSSE-CHUS)</cp:lastModifiedBy>
  <cp:revision>145</cp:revision>
  <cp:lastPrinted>2017-02-09T14:08:15Z</cp:lastPrinted>
  <dcterms:created xsi:type="dcterms:W3CDTF">2017-02-08T19:46:50Z</dcterms:created>
  <dcterms:modified xsi:type="dcterms:W3CDTF">2026-08-25T19:22:07Z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a7d8d5d-78e2-4a62-9fcd-016eb5e4c57c_Enabled">
    <vt:lpwstr>true</vt:lpwstr>
  </property>
  <property fmtid="{D5CDD505-2E9C-101B-9397-08002B2CF9AE}" pid="3" name="MSIP_Label_6a7d8d5d-78e2-4a62-9fcd-016eb5e4c57c_SetDate">
    <vt:lpwstr>2026-08-25T18:40:34Z</vt:lpwstr>
  </property>
  <property fmtid="{D5CDD505-2E9C-101B-9397-08002B2CF9AE}" pid="4" name="MSIP_Label_6a7d8d5d-78e2-4a62-9fcd-016eb5e4c57c_Method">
    <vt:lpwstr>Standard</vt:lpwstr>
  </property>
  <property fmtid="{D5CDD505-2E9C-101B-9397-08002B2CF9AE}" pid="5" name="MSIP_Label_6a7d8d5d-78e2-4a62-9fcd-016eb5e4c57c_Name">
    <vt:lpwstr>Général</vt:lpwstr>
  </property>
  <property fmtid="{D5CDD505-2E9C-101B-9397-08002B2CF9AE}" pid="6" name="MSIP_Label_6a7d8d5d-78e2-4a62-9fcd-016eb5e4c57c_SiteId">
    <vt:lpwstr>06e1fe28-5f8b-4075-bf6c-ae24be1a7992</vt:lpwstr>
  </property>
  <property fmtid="{D5CDD505-2E9C-101B-9397-08002B2CF9AE}" pid="7" name="MSIP_Label_6a7d8d5d-78e2-4a62-9fcd-016eb5e4c57c_ActionId">
    <vt:lpwstr>ff619fc8-3d35-4e24-87b0-48d61f006e82</vt:lpwstr>
  </property>
  <property fmtid="{D5CDD505-2E9C-101B-9397-08002B2CF9AE}" pid="8" name="MSIP_Label_6a7d8d5d-78e2-4a62-9fcd-016eb5e4c57c_ContentBits">
    <vt:lpwstr>0</vt:lpwstr>
  </property>
</Properties>
</file>